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3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3303" algn="l" defTabSz="913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69955" algn="l" defTabSz="913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6605" algn="l" defTabSz="913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3257" algn="l" defTabSz="913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39908" algn="l" defTabSz="913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6559" algn="l" defTabSz="913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3211" algn="l" defTabSz="91330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4249" autoAdjust="0"/>
  </p:normalViewPr>
  <p:slideViewPr>
    <p:cSldViewPr>
      <p:cViewPr varScale="1">
        <p:scale>
          <a:sx n="65" d="100"/>
          <a:sy n="65" d="100"/>
        </p:scale>
        <p:origin x="-2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ECA4-358B-439B-86E6-D666AB622D7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6AE4-58F4-4DF7-B712-42D943D0B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ECA4-358B-439B-86E6-D666AB622D7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6AE4-58F4-4DF7-B712-42D943D0B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ECA4-358B-439B-86E6-D666AB622D7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6AE4-58F4-4DF7-B712-42D943D0B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ECA4-358B-439B-86E6-D666AB622D7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6AE4-58F4-4DF7-B712-42D943D0B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ECA4-358B-439B-86E6-D666AB622D7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6AE4-58F4-4DF7-B712-42D943D0B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ECA4-358B-439B-86E6-D666AB622D7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6AE4-58F4-4DF7-B712-42D943D0B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ECA4-358B-439B-86E6-D666AB622D7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6AE4-58F4-4DF7-B712-42D943D0B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ECA4-358B-439B-86E6-D666AB622D7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6AE4-58F4-4DF7-B712-42D943D0B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ECA4-358B-439B-86E6-D666AB622D7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6AE4-58F4-4DF7-B712-42D943D0B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4" indent="0">
              <a:buNone/>
              <a:defRPr sz="1000"/>
            </a:lvl3pPr>
            <a:lvl4pPr marL="1371381" indent="0">
              <a:buNone/>
              <a:defRPr sz="900"/>
            </a:lvl4pPr>
            <a:lvl5pPr marL="1828507" indent="0">
              <a:buNone/>
              <a:defRPr sz="900"/>
            </a:lvl5pPr>
            <a:lvl6pPr marL="2285634" indent="0">
              <a:buNone/>
              <a:defRPr sz="900"/>
            </a:lvl6pPr>
            <a:lvl7pPr marL="2742761" indent="0">
              <a:buNone/>
              <a:defRPr sz="900"/>
            </a:lvl7pPr>
            <a:lvl8pPr marL="3199888" indent="0">
              <a:buNone/>
              <a:defRPr sz="900"/>
            </a:lvl8pPr>
            <a:lvl9pPr marL="3657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ECA4-358B-439B-86E6-D666AB622D7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6AE4-58F4-4DF7-B712-42D943D0B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27" indent="0">
              <a:buNone/>
              <a:defRPr sz="2800"/>
            </a:lvl2pPr>
            <a:lvl3pPr marL="914254" indent="0">
              <a:buNone/>
              <a:defRPr sz="2400"/>
            </a:lvl3pPr>
            <a:lvl4pPr marL="1371381" indent="0">
              <a:buNone/>
              <a:defRPr sz="2000"/>
            </a:lvl4pPr>
            <a:lvl5pPr marL="1828507" indent="0">
              <a:buNone/>
              <a:defRPr sz="2000"/>
            </a:lvl5pPr>
            <a:lvl6pPr marL="2285634" indent="0">
              <a:buNone/>
              <a:defRPr sz="2000"/>
            </a:lvl6pPr>
            <a:lvl7pPr marL="2742761" indent="0">
              <a:buNone/>
              <a:defRPr sz="2000"/>
            </a:lvl7pPr>
            <a:lvl8pPr marL="3199888" indent="0">
              <a:buNone/>
              <a:defRPr sz="2000"/>
            </a:lvl8pPr>
            <a:lvl9pPr marL="365701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4" indent="0">
              <a:buNone/>
              <a:defRPr sz="1000"/>
            </a:lvl3pPr>
            <a:lvl4pPr marL="1371381" indent="0">
              <a:buNone/>
              <a:defRPr sz="900"/>
            </a:lvl4pPr>
            <a:lvl5pPr marL="1828507" indent="0">
              <a:buNone/>
              <a:defRPr sz="900"/>
            </a:lvl5pPr>
            <a:lvl6pPr marL="2285634" indent="0">
              <a:buNone/>
              <a:defRPr sz="900"/>
            </a:lvl6pPr>
            <a:lvl7pPr marL="2742761" indent="0">
              <a:buNone/>
              <a:defRPr sz="900"/>
            </a:lvl7pPr>
            <a:lvl8pPr marL="3199888" indent="0">
              <a:buNone/>
              <a:defRPr sz="900"/>
            </a:lvl8pPr>
            <a:lvl9pPr marL="3657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ECA4-358B-439B-86E6-D666AB622D7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6AE4-58F4-4DF7-B712-42D943D0B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BECA4-358B-439B-86E6-D666AB622D7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6AE4-58F4-4DF7-B712-42D943D0B0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54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31" indent="-285704" algn="l" defTabSz="9142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7" indent="-228563" algn="l" defTabSz="9142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4" indent="-228563" algn="l" defTabSz="9142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1" indent="-228563" algn="l" defTabSz="9142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8" indent="-228563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3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nBasinMap_10_6_2010-pag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32918400" cy="21945600"/>
          </a:xfrm>
          <a:prstGeom prst="rect">
            <a:avLst/>
          </a:prstGeom>
          <a:ln w="101600">
            <a:noFill/>
          </a:ln>
        </p:spPr>
      </p:pic>
      <p:sp>
        <p:nvSpPr>
          <p:cNvPr id="8" name="Freeform 7"/>
          <p:cNvSpPr/>
          <p:nvPr/>
        </p:nvSpPr>
        <p:spPr>
          <a:xfrm>
            <a:off x="2795752" y="9270124"/>
            <a:ext cx="827626" cy="537143"/>
          </a:xfrm>
          <a:custGeom>
            <a:avLst/>
            <a:gdLst>
              <a:gd name="connsiteX0" fmla="*/ 493986 w 827626"/>
              <a:gd name="connsiteY0" fmla="*/ 0 h 537143"/>
              <a:gd name="connsiteX1" fmla="*/ 515007 w 827626"/>
              <a:gd name="connsiteY1" fmla="*/ 31531 h 537143"/>
              <a:gd name="connsiteX2" fmla="*/ 609600 w 827626"/>
              <a:gd name="connsiteY2" fmla="*/ 84083 h 537143"/>
              <a:gd name="connsiteX3" fmla="*/ 630620 w 827626"/>
              <a:gd name="connsiteY3" fmla="*/ 115614 h 537143"/>
              <a:gd name="connsiteX4" fmla="*/ 683172 w 827626"/>
              <a:gd name="connsiteY4" fmla="*/ 178676 h 537143"/>
              <a:gd name="connsiteX5" fmla="*/ 735724 w 827626"/>
              <a:gd name="connsiteY5" fmla="*/ 252248 h 537143"/>
              <a:gd name="connsiteX6" fmla="*/ 798786 w 827626"/>
              <a:gd name="connsiteY6" fmla="*/ 294290 h 537143"/>
              <a:gd name="connsiteX7" fmla="*/ 819807 w 827626"/>
              <a:gd name="connsiteY7" fmla="*/ 357352 h 537143"/>
              <a:gd name="connsiteX8" fmla="*/ 777765 w 827626"/>
              <a:gd name="connsiteY8" fmla="*/ 346842 h 537143"/>
              <a:gd name="connsiteX9" fmla="*/ 704193 w 827626"/>
              <a:gd name="connsiteY9" fmla="*/ 367862 h 537143"/>
              <a:gd name="connsiteX10" fmla="*/ 693682 w 827626"/>
              <a:gd name="connsiteY10" fmla="*/ 336331 h 537143"/>
              <a:gd name="connsiteX11" fmla="*/ 683172 w 827626"/>
              <a:gd name="connsiteY11" fmla="*/ 294290 h 537143"/>
              <a:gd name="connsiteX12" fmla="*/ 620110 w 827626"/>
              <a:gd name="connsiteY12" fmla="*/ 304800 h 537143"/>
              <a:gd name="connsiteX13" fmla="*/ 630620 w 827626"/>
              <a:gd name="connsiteY13" fmla="*/ 399393 h 537143"/>
              <a:gd name="connsiteX14" fmla="*/ 557048 w 827626"/>
              <a:gd name="connsiteY14" fmla="*/ 388883 h 537143"/>
              <a:gd name="connsiteX15" fmla="*/ 546538 w 827626"/>
              <a:gd name="connsiteY15" fmla="*/ 409904 h 537143"/>
              <a:gd name="connsiteX16" fmla="*/ 536027 w 827626"/>
              <a:gd name="connsiteY16" fmla="*/ 462455 h 537143"/>
              <a:gd name="connsiteX17" fmla="*/ 504496 w 827626"/>
              <a:gd name="connsiteY17" fmla="*/ 472966 h 537143"/>
              <a:gd name="connsiteX18" fmla="*/ 388882 w 827626"/>
              <a:gd name="connsiteY18" fmla="*/ 493986 h 537143"/>
              <a:gd name="connsiteX19" fmla="*/ 378372 w 827626"/>
              <a:gd name="connsiteY19" fmla="*/ 451945 h 537143"/>
              <a:gd name="connsiteX20" fmla="*/ 315310 w 827626"/>
              <a:gd name="connsiteY20" fmla="*/ 420414 h 537143"/>
              <a:gd name="connsiteX21" fmla="*/ 283779 w 827626"/>
              <a:gd name="connsiteY21" fmla="*/ 399393 h 537143"/>
              <a:gd name="connsiteX22" fmla="*/ 252248 w 827626"/>
              <a:gd name="connsiteY22" fmla="*/ 388883 h 537143"/>
              <a:gd name="connsiteX23" fmla="*/ 231227 w 827626"/>
              <a:gd name="connsiteY23" fmla="*/ 357352 h 537143"/>
              <a:gd name="connsiteX24" fmla="*/ 199696 w 827626"/>
              <a:gd name="connsiteY24" fmla="*/ 325821 h 537143"/>
              <a:gd name="connsiteX25" fmla="*/ 210207 w 827626"/>
              <a:gd name="connsiteY25" fmla="*/ 294290 h 537143"/>
              <a:gd name="connsiteX26" fmla="*/ 178676 w 827626"/>
              <a:gd name="connsiteY26" fmla="*/ 231228 h 537143"/>
              <a:gd name="connsiteX27" fmla="*/ 115614 w 827626"/>
              <a:gd name="connsiteY27" fmla="*/ 189186 h 537143"/>
              <a:gd name="connsiteX28" fmla="*/ 126124 w 827626"/>
              <a:gd name="connsiteY28" fmla="*/ 147145 h 537143"/>
              <a:gd name="connsiteX29" fmla="*/ 63062 w 827626"/>
              <a:gd name="connsiteY29" fmla="*/ 126124 h 537143"/>
              <a:gd name="connsiteX30" fmla="*/ 0 w 827626"/>
              <a:gd name="connsiteY30" fmla="*/ 157655 h 53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7626" h="537143">
                <a:moveTo>
                  <a:pt x="493986" y="0"/>
                </a:moveTo>
                <a:cubicBezTo>
                  <a:pt x="500993" y="10510"/>
                  <a:pt x="505501" y="23213"/>
                  <a:pt x="515007" y="31531"/>
                </a:cubicBezTo>
                <a:cubicBezTo>
                  <a:pt x="559489" y="70453"/>
                  <a:pt x="566292" y="69647"/>
                  <a:pt x="609600" y="84083"/>
                </a:cubicBezTo>
                <a:cubicBezTo>
                  <a:pt x="616607" y="94593"/>
                  <a:pt x="622533" y="105910"/>
                  <a:pt x="630620" y="115614"/>
                </a:cubicBezTo>
                <a:cubicBezTo>
                  <a:pt x="698064" y="196548"/>
                  <a:pt x="630976" y="100384"/>
                  <a:pt x="683172" y="178676"/>
                </a:cubicBezTo>
                <a:cubicBezTo>
                  <a:pt x="707696" y="252248"/>
                  <a:pt x="683172" y="234731"/>
                  <a:pt x="735724" y="252248"/>
                </a:cubicBezTo>
                <a:cubicBezTo>
                  <a:pt x="756745" y="266262"/>
                  <a:pt x="790797" y="270323"/>
                  <a:pt x="798786" y="294290"/>
                </a:cubicBezTo>
                <a:lnTo>
                  <a:pt x="819807" y="357352"/>
                </a:lnTo>
                <a:cubicBezTo>
                  <a:pt x="738747" y="411393"/>
                  <a:pt x="827626" y="366786"/>
                  <a:pt x="777765" y="346842"/>
                </a:cubicBezTo>
                <a:cubicBezTo>
                  <a:pt x="771767" y="344443"/>
                  <a:pt x="713541" y="364746"/>
                  <a:pt x="704193" y="367862"/>
                </a:cubicBezTo>
                <a:cubicBezTo>
                  <a:pt x="700689" y="357352"/>
                  <a:pt x="696726" y="346984"/>
                  <a:pt x="693682" y="336331"/>
                </a:cubicBezTo>
                <a:cubicBezTo>
                  <a:pt x="689714" y="322442"/>
                  <a:pt x="696449" y="299980"/>
                  <a:pt x="683172" y="294290"/>
                </a:cubicBezTo>
                <a:cubicBezTo>
                  <a:pt x="663584" y="285895"/>
                  <a:pt x="641131" y="301297"/>
                  <a:pt x="620110" y="304800"/>
                </a:cubicBezTo>
                <a:cubicBezTo>
                  <a:pt x="634080" y="325755"/>
                  <a:pt x="675046" y="371627"/>
                  <a:pt x="630620" y="399393"/>
                </a:cubicBezTo>
                <a:cubicBezTo>
                  <a:pt x="609613" y="412523"/>
                  <a:pt x="581572" y="392386"/>
                  <a:pt x="557048" y="388883"/>
                </a:cubicBezTo>
                <a:cubicBezTo>
                  <a:pt x="493332" y="367645"/>
                  <a:pt x="542404" y="376832"/>
                  <a:pt x="546538" y="409904"/>
                </a:cubicBezTo>
                <a:cubicBezTo>
                  <a:pt x="548754" y="427630"/>
                  <a:pt x="545936" y="447591"/>
                  <a:pt x="536027" y="462455"/>
                </a:cubicBezTo>
                <a:cubicBezTo>
                  <a:pt x="529881" y="471673"/>
                  <a:pt x="515006" y="469462"/>
                  <a:pt x="504496" y="472966"/>
                </a:cubicBezTo>
                <a:cubicBezTo>
                  <a:pt x="474173" y="518451"/>
                  <a:pt x="475197" y="537143"/>
                  <a:pt x="388882" y="493986"/>
                </a:cubicBezTo>
                <a:cubicBezTo>
                  <a:pt x="375962" y="487526"/>
                  <a:pt x="386385" y="463964"/>
                  <a:pt x="378372" y="451945"/>
                </a:cubicBezTo>
                <a:cubicBezTo>
                  <a:pt x="366729" y="434480"/>
                  <a:pt x="333297" y="426410"/>
                  <a:pt x="315310" y="420414"/>
                </a:cubicBezTo>
                <a:cubicBezTo>
                  <a:pt x="304800" y="413407"/>
                  <a:pt x="295077" y="405042"/>
                  <a:pt x="283779" y="399393"/>
                </a:cubicBezTo>
                <a:cubicBezTo>
                  <a:pt x="273870" y="394438"/>
                  <a:pt x="260899" y="395804"/>
                  <a:pt x="252248" y="388883"/>
                </a:cubicBezTo>
                <a:cubicBezTo>
                  <a:pt x="242384" y="380992"/>
                  <a:pt x="239314" y="367056"/>
                  <a:pt x="231227" y="357352"/>
                </a:cubicBezTo>
                <a:cubicBezTo>
                  <a:pt x="221711" y="345933"/>
                  <a:pt x="210206" y="336331"/>
                  <a:pt x="199696" y="325821"/>
                </a:cubicBezTo>
                <a:cubicBezTo>
                  <a:pt x="203200" y="315311"/>
                  <a:pt x="210207" y="305369"/>
                  <a:pt x="210207" y="294290"/>
                </a:cubicBezTo>
                <a:cubicBezTo>
                  <a:pt x="210207" y="278360"/>
                  <a:pt x="189303" y="240526"/>
                  <a:pt x="178676" y="231228"/>
                </a:cubicBezTo>
                <a:cubicBezTo>
                  <a:pt x="159663" y="214591"/>
                  <a:pt x="115614" y="189186"/>
                  <a:pt x="115614" y="189186"/>
                </a:cubicBezTo>
                <a:cubicBezTo>
                  <a:pt x="119117" y="175172"/>
                  <a:pt x="135371" y="158242"/>
                  <a:pt x="126124" y="147145"/>
                </a:cubicBezTo>
                <a:cubicBezTo>
                  <a:pt x="111939" y="130123"/>
                  <a:pt x="63062" y="126124"/>
                  <a:pt x="63062" y="126124"/>
                </a:cubicBezTo>
                <a:cubicBezTo>
                  <a:pt x="11407" y="139038"/>
                  <a:pt x="31234" y="126421"/>
                  <a:pt x="0" y="157655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1" name="Freeform 10"/>
          <p:cNvSpPr/>
          <p:nvPr/>
        </p:nvSpPr>
        <p:spPr>
          <a:xfrm>
            <a:off x="2942897" y="12002814"/>
            <a:ext cx="938897" cy="604957"/>
          </a:xfrm>
          <a:custGeom>
            <a:avLst/>
            <a:gdLst>
              <a:gd name="connsiteX0" fmla="*/ 0 w 938897"/>
              <a:gd name="connsiteY0" fmla="*/ 0 h 604957"/>
              <a:gd name="connsiteX1" fmla="*/ 52551 w 938897"/>
              <a:gd name="connsiteY1" fmla="*/ 21020 h 604957"/>
              <a:gd name="connsiteX2" fmla="*/ 42041 w 938897"/>
              <a:gd name="connsiteY2" fmla="*/ 94593 h 604957"/>
              <a:gd name="connsiteX3" fmla="*/ 63062 w 938897"/>
              <a:gd name="connsiteY3" fmla="*/ 126124 h 604957"/>
              <a:gd name="connsiteX4" fmla="*/ 136634 w 938897"/>
              <a:gd name="connsiteY4" fmla="*/ 115614 h 604957"/>
              <a:gd name="connsiteX5" fmla="*/ 168165 w 938897"/>
              <a:gd name="connsiteY5" fmla="*/ 105103 h 604957"/>
              <a:gd name="connsiteX6" fmla="*/ 220717 w 938897"/>
              <a:gd name="connsiteY6" fmla="*/ 115614 h 604957"/>
              <a:gd name="connsiteX7" fmla="*/ 231227 w 938897"/>
              <a:gd name="connsiteY7" fmla="*/ 241738 h 604957"/>
              <a:gd name="connsiteX8" fmla="*/ 252248 w 938897"/>
              <a:gd name="connsiteY8" fmla="*/ 273269 h 604957"/>
              <a:gd name="connsiteX9" fmla="*/ 262758 w 938897"/>
              <a:gd name="connsiteY9" fmla="*/ 241738 h 604957"/>
              <a:gd name="connsiteX10" fmla="*/ 294289 w 938897"/>
              <a:gd name="connsiteY10" fmla="*/ 231227 h 604957"/>
              <a:gd name="connsiteX11" fmla="*/ 367862 w 938897"/>
              <a:gd name="connsiteY11" fmla="*/ 252248 h 604957"/>
              <a:gd name="connsiteX12" fmla="*/ 430924 w 938897"/>
              <a:gd name="connsiteY12" fmla="*/ 273269 h 604957"/>
              <a:gd name="connsiteX13" fmla="*/ 462455 w 938897"/>
              <a:gd name="connsiteY13" fmla="*/ 283779 h 604957"/>
              <a:gd name="connsiteX14" fmla="*/ 493986 w 938897"/>
              <a:gd name="connsiteY14" fmla="*/ 294289 h 604957"/>
              <a:gd name="connsiteX15" fmla="*/ 525517 w 938897"/>
              <a:gd name="connsiteY15" fmla="*/ 315310 h 604957"/>
              <a:gd name="connsiteX16" fmla="*/ 578069 w 938897"/>
              <a:gd name="connsiteY16" fmla="*/ 273269 h 604957"/>
              <a:gd name="connsiteX17" fmla="*/ 609600 w 938897"/>
              <a:gd name="connsiteY17" fmla="*/ 210207 h 604957"/>
              <a:gd name="connsiteX18" fmla="*/ 578069 w 938897"/>
              <a:gd name="connsiteY18" fmla="*/ 168165 h 604957"/>
              <a:gd name="connsiteX19" fmla="*/ 651641 w 938897"/>
              <a:gd name="connsiteY19" fmla="*/ 178676 h 604957"/>
              <a:gd name="connsiteX20" fmla="*/ 683172 w 938897"/>
              <a:gd name="connsiteY20" fmla="*/ 189186 h 604957"/>
              <a:gd name="connsiteX21" fmla="*/ 725213 w 938897"/>
              <a:gd name="connsiteY21" fmla="*/ 252248 h 604957"/>
              <a:gd name="connsiteX22" fmla="*/ 746234 w 938897"/>
              <a:gd name="connsiteY22" fmla="*/ 315310 h 604957"/>
              <a:gd name="connsiteX23" fmla="*/ 756744 w 938897"/>
              <a:gd name="connsiteY23" fmla="*/ 346841 h 604957"/>
              <a:gd name="connsiteX24" fmla="*/ 704193 w 938897"/>
              <a:gd name="connsiteY24" fmla="*/ 336331 h 604957"/>
              <a:gd name="connsiteX25" fmla="*/ 672662 w 938897"/>
              <a:gd name="connsiteY25" fmla="*/ 325820 h 604957"/>
              <a:gd name="connsiteX26" fmla="*/ 672662 w 938897"/>
              <a:gd name="connsiteY26" fmla="*/ 409903 h 604957"/>
              <a:gd name="connsiteX27" fmla="*/ 662151 w 938897"/>
              <a:gd name="connsiteY27" fmla="*/ 451945 h 604957"/>
              <a:gd name="connsiteX28" fmla="*/ 693682 w 938897"/>
              <a:gd name="connsiteY28" fmla="*/ 462455 h 604957"/>
              <a:gd name="connsiteX29" fmla="*/ 756744 w 938897"/>
              <a:gd name="connsiteY29" fmla="*/ 441434 h 604957"/>
              <a:gd name="connsiteX30" fmla="*/ 830317 w 938897"/>
              <a:gd name="connsiteY30" fmla="*/ 451945 h 604957"/>
              <a:gd name="connsiteX31" fmla="*/ 840827 w 938897"/>
              <a:gd name="connsiteY31" fmla="*/ 483476 h 604957"/>
              <a:gd name="connsiteX32" fmla="*/ 809296 w 938897"/>
              <a:gd name="connsiteY32" fmla="*/ 546538 h 604957"/>
              <a:gd name="connsiteX33" fmla="*/ 819806 w 938897"/>
              <a:gd name="connsiteY33" fmla="*/ 578069 h 604957"/>
              <a:gd name="connsiteX34" fmla="*/ 851337 w 938897"/>
              <a:gd name="connsiteY34" fmla="*/ 588579 h 604957"/>
              <a:gd name="connsiteX35" fmla="*/ 935420 w 938897"/>
              <a:gd name="connsiteY35" fmla="*/ 567558 h 60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38897" h="604957">
                <a:moveTo>
                  <a:pt x="0" y="0"/>
                </a:moveTo>
                <a:cubicBezTo>
                  <a:pt x="17517" y="7007"/>
                  <a:pt x="44889" y="3780"/>
                  <a:pt x="52551" y="21020"/>
                </a:cubicBezTo>
                <a:cubicBezTo>
                  <a:pt x="62612" y="43658"/>
                  <a:pt x="39576" y="69943"/>
                  <a:pt x="42041" y="94593"/>
                </a:cubicBezTo>
                <a:cubicBezTo>
                  <a:pt x="43298" y="107162"/>
                  <a:pt x="56055" y="115614"/>
                  <a:pt x="63062" y="126124"/>
                </a:cubicBezTo>
                <a:cubicBezTo>
                  <a:pt x="87586" y="122621"/>
                  <a:pt x="112342" y="120472"/>
                  <a:pt x="136634" y="115614"/>
                </a:cubicBezTo>
                <a:cubicBezTo>
                  <a:pt x="147498" y="113441"/>
                  <a:pt x="157086" y="105103"/>
                  <a:pt x="168165" y="105103"/>
                </a:cubicBezTo>
                <a:cubicBezTo>
                  <a:pt x="186029" y="105103"/>
                  <a:pt x="203200" y="112110"/>
                  <a:pt x="220717" y="115614"/>
                </a:cubicBezTo>
                <a:cubicBezTo>
                  <a:pt x="224220" y="157655"/>
                  <a:pt x="222953" y="200370"/>
                  <a:pt x="231227" y="241738"/>
                </a:cubicBezTo>
                <a:cubicBezTo>
                  <a:pt x="233704" y="254125"/>
                  <a:pt x="239616" y="273269"/>
                  <a:pt x="252248" y="273269"/>
                </a:cubicBezTo>
                <a:cubicBezTo>
                  <a:pt x="263327" y="273269"/>
                  <a:pt x="254924" y="249572"/>
                  <a:pt x="262758" y="241738"/>
                </a:cubicBezTo>
                <a:cubicBezTo>
                  <a:pt x="270592" y="233904"/>
                  <a:pt x="283779" y="234731"/>
                  <a:pt x="294289" y="231227"/>
                </a:cubicBezTo>
                <a:cubicBezTo>
                  <a:pt x="400226" y="266542"/>
                  <a:pt x="235925" y="212667"/>
                  <a:pt x="367862" y="252248"/>
                </a:cubicBezTo>
                <a:cubicBezTo>
                  <a:pt x="389085" y="258615"/>
                  <a:pt x="409903" y="266262"/>
                  <a:pt x="430924" y="273269"/>
                </a:cubicBezTo>
                <a:lnTo>
                  <a:pt x="462455" y="283779"/>
                </a:lnTo>
                <a:lnTo>
                  <a:pt x="493986" y="294289"/>
                </a:lnTo>
                <a:cubicBezTo>
                  <a:pt x="504496" y="301296"/>
                  <a:pt x="513012" y="313523"/>
                  <a:pt x="525517" y="315310"/>
                </a:cubicBezTo>
                <a:cubicBezTo>
                  <a:pt x="577801" y="322780"/>
                  <a:pt x="563377" y="302653"/>
                  <a:pt x="578069" y="273269"/>
                </a:cubicBezTo>
                <a:cubicBezTo>
                  <a:pt x="618818" y="191770"/>
                  <a:pt x="583180" y="289462"/>
                  <a:pt x="609600" y="210207"/>
                </a:cubicBezTo>
                <a:cubicBezTo>
                  <a:pt x="534553" y="185191"/>
                  <a:pt x="528100" y="201477"/>
                  <a:pt x="578069" y="168165"/>
                </a:cubicBezTo>
                <a:cubicBezTo>
                  <a:pt x="602593" y="171669"/>
                  <a:pt x="627349" y="173818"/>
                  <a:pt x="651641" y="178676"/>
                </a:cubicBezTo>
                <a:cubicBezTo>
                  <a:pt x="662505" y="180849"/>
                  <a:pt x="675338" y="181352"/>
                  <a:pt x="683172" y="189186"/>
                </a:cubicBezTo>
                <a:cubicBezTo>
                  <a:pt x="701036" y="207050"/>
                  <a:pt x="717224" y="228281"/>
                  <a:pt x="725213" y="252248"/>
                </a:cubicBezTo>
                <a:lnTo>
                  <a:pt x="746234" y="315310"/>
                </a:lnTo>
                <a:lnTo>
                  <a:pt x="756744" y="346841"/>
                </a:lnTo>
                <a:cubicBezTo>
                  <a:pt x="701326" y="383787"/>
                  <a:pt x="745596" y="369455"/>
                  <a:pt x="704193" y="336331"/>
                </a:cubicBezTo>
                <a:cubicBezTo>
                  <a:pt x="695542" y="329410"/>
                  <a:pt x="683172" y="329324"/>
                  <a:pt x="672662" y="325820"/>
                </a:cubicBezTo>
                <a:cubicBezTo>
                  <a:pt x="648635" y="397898"/>
                  <a:pt x="672662" y="308437"/>
                  <a:pt x="672662" y="409903"/>
                </a:cubicBezTo>
                <a:cubicBezTo>
                  <a:pt x="672662" y="424348"/>
                  <a:pt x="665655" y="437931"/>
                  <a:pt x="662151" y="451945"/>
                </a:cubicBezTo>
                <a:cubicBezTo>
                  <a:pt x="672661" y="455448"/>
                  <a:pt x="682671" y="463679"/>
                  <a:pt x="693682" y="462455"/>
                </a:cubicBezTo>
                <a:cubicBezTo>
                  <a:pt x="715704" y="460008"/>
                  <a:pt x="756744" y="441434"/>
                  <a:pt x="756744" y="441434"/>
                </a:cubicBezTo>
                <a:cubicBezTo>
                  <a:pt x="781268" y="444938"/>
                  <a:pt x="808159" y="440866"/>
                  <a:pt x="830317" y="451945"/>
                </a:cubicBezTo>
                <a:cubicBezTo>
                  <a:pt x="840226" y="456900"/>
                  <a:pt x="840827" y="472397"/>
                  <a:pt x="840827" y="483476"/>
                </a:cubicBezTo>
                <a:cubicBezTo>
                  <a:pt x="840827" y="505234"/>
                  <a:pt x="819925" y="530595"/>
                  <a:pt x="809296" y="546538"/>
                </a:cubicBezTo>
                <a:cubicBezTo>
                  <a:pt x="812799" y="557048"/>
                  <a:pt x="811972" y="570235"/>
                  <a:pt x="819806" y="578069"/>
                </a:cubicBezTo>
                <a:cubicBezTo>
                  <a:pt x="827640" y="585903"/>
                  <a:pt x="840258" y="588579"/>
                  <a:pt x="851337" y="588579"/>
                </a:cubicBezTo>
                <a:cubicBezTo>
                  <a:pt x="938897" y="588579"/>
                  <a:pt x="935420" y="604957"/>
                  <a:pt x="935420" y="567558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2" name="Freeform 11"/>
          <p:cNvSpPr/>
          <p:nvPr/>
        </p:nvSpPr>
        <p:spPr>
          <a:xfrm>
            <a:off x="3899338" y="12473999"/>
            <a:ext cx="938204" cy="369642"/>
          </a:xfrm>
          <a:custGeom>
            <a:avLst/>
            <a:gdLst>
              <a:gd name="connsiteX0" fmla="*/ 0 w 938204"/>
              <a:gd name="connsiteY0" fmla="*/ 106884 h 369642"/>
              <a:gd name="connsiteX1" fmla="*/ 21021 w 938204"/>
              <a:gd name="connsiteY1" fmla="*/ 43822 h 369642"/>
              <a:gd name="connsiteX2" fmla="*/ 31531 w 938204"/>
              <a:gd name="connsiteY2" fmla="*/ 12291 h 369642"/>
              <a:gd name="connsiteX3" fmla="*/ 84083 w 938204"/>
              <a:gd name="connsiteY3" fmla="*/ 54332 h 369642"/>
              <a:gd name="connsiteX4" fmla="*/ 115614 w 938204"/>
              <a:gd name="connsiteY4" fmla="*/ 64842 h 369642"/>
              <a:gd name="connsiteX5" fmla="*/ 168165 w 938204"/>
              <a:gd name="connsiteY5" fmla="*/ 22801 h 369642"/>
              <a:gd name="connsiteX6" fmla="*/ 199696 w 938204"/>
              <a:gd name="connsiteY6" fmla="*/ 12291 h 369642"/>
              <a:gd name="connsiteX7" fmla="*/ 231228 w 938204"/>
              <a:gd name="connsiteY7" fmla="*/ 22801 h 369642"/>
              <a:gd name="connsiteX8" fmla="*/ 262759 w 938204"/>
              <a:gd name="connsiteY8" fmla="*/ 85863 h 369642"/>
              <a:gd name="connsiteX9" fmla="*/ 346841 w 938204"/>
              <a:gd name="connsiteY9" fmla="*/ 12291 h 369642"/>
              <a:gd name="connsiteX10" fmla="*/ 483476 w 938204"/>
              <a:gd name="connsiteY10" fmla="*/ 22801 h 369642"/>
              <a:gd name="connsiteX11" fmla="*/ 451945 w 938204"/>
              <a:gd name="connsiteY11" fmla="*/ 33311 h 369642"/>
              <a:gd name="connsiteX12" fmla="*/ 472965 w 938204"/>
              <a:gd name="connsiteY12" fmla="*/ 1780 h 369642"/>
              <a:gd name="connsiteX13" fmla="*/ 493986 w 938204"/>
              <a:gd name="connsiteY13" fmla="*/ 33311 h 369642"/>
              <a:gd name="connsiteX14" fmla="*/ 536028 w 938204"/>
              <a:gd name="connsiteY14" fmla="*/ 85863 h 369642"/>
              <a:gd name="connsiteX15" fmla="*/ 578069 w 938204"/>
              <a:gd name="connsiteY15" fmla="*/ 96373 h 369642"/>
              <a:gd name="connsiteX16" fmla="*/ 641131 w 938204"/>
              <a:gd name="connsiteY16" fmla="*/ 117394 h 369642"/>
              <a:gd name="connsiteX17" fmla="*/ 662152 w 938204"/>
              <a:gd name="connsiteY17" fmla="*/ 148925 h 369642"/>
              <a:gd name="connsiteX18" fmla="*/ 735724 w 938204"/>
              <a:gd name="connsiteY18" fmla="*/ 180456 h 369642"/>
              <a:gd name="connsiteX19" fmla="*/ 893379 w 938204"/>
              <a:gd name="connsiteY19" fmla="*/ 180456 h 369642"/>
              <a:gd name="connsiteX20" fmla="*/ 914400 w 938204"/>
              <a:gd name="connsiteY20" fmla="*/ 211987 h 369642"/>
              <a:gd name="connsiteX21" fmla="*/ 924910 w 938204"/>
              <a:gd name="connsiteY21" fmla="*/ 369642 h 36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38204" h="369642">
                <a:moveTo>
                  <a:pt x="0" y="106884"/>
                </a:moveTo>
                <a:lnTo>
                  <a:pt x="21021" y="43822"/>
                </a:lnTo>
                <a:lnTo>
                  <a:pt x="31531" y="12291"/>
                </a:lnTo>
                <a:cubicBezTo>
                  <a:pt x="110785" y="38708"/>
                  <a:pt x="16167" y="0"/>
                  <a:pt x="84083" y="54332"/>
                </a:cubicBezTo>
                <a:cubicBezTo>
                  <a:pt x="92734" y="61253"/>
                  <a:pt x="105104" y="61339"/>
                  <a:pt x="115614" y="64842"/>
                </a:cubicBezTo>
                <a:cubicBezTo>
                  <a:pt x="194868" y="38425"/>
                  <a:pt x="100250" y="77133"/>
                  <a:pt x="168165" y="22801"/>
                </a:cubicBezTo>
                <a:cubicBezTo>
                  <a:pt x="176816" y="15880"/>
                  <a:pt x="189186" y="15794"/>
                  <a:pt x="199696" y="12291"/>
                </a:cubicBezTo>
                <a:cubicBezTo>
                  <a:pt x="210207" y="15794"/>
                  <a:pt x="222577" y="15880"/>
                  <a:pt x="231228" y="22801"/>
                </a:cubicBezTo>
                <a:cubicBezTo>
                  <a:pt x="249748" y="37617"/>
                  <a:pt x="255836" y="65094"/>
                  <a:pt x="262759" y="85863"/>
                </a:cubicBezTo>
                <a:cubicBezTo>
                  <a:pt x="312813" y="10782"/>
                  <a:pt x="280291" y="28928"/>
                  <a:pt x="346841" y="12291"/>
                </a:cubicBezTo>
                <a:cubicBezTo>
                  <a:pt x="392386" y="15794"/>
                  <a:pt x="438683" y="13843"/>
                  <a:pt x="483476" y="22801"/>
                </a:cubicBezTo>
                <a:cubicBezTo>
                  <a:pt x="494340" y="24974"/>
                  <a:pt x="456900" y="43220"/>
                  <a:pt x="451945" y="33311"/>
                </a:cubicBezTo>
                <a:cubicBezTo>
                  <a:pt x="446296" y="22013"/>
                  <a:pt x="465958" y="12290"/>
                  <a:pt x="472965" y="1780"/>
                </a:cubicBezTo>
                <a:cubicBezTo>
                  <a:pt x="479972" y="12290"/>
                  <a:pt x="488337" y="22013"/>
                  <a:pt x="493986" y="33311"/>
                </a:cubicBezTo>
                <a:cubicBezTo>
                  <a:pt x="512307" y="69952"/>
                  <a:pt x="490927" y="66534"/>
                  <a:pt x="536028" y="85863"/>
                </a:cubicBezTo>
                <a:cubicBezTo>
                  <a:pt x="549305" y="91553"/>
                  <a:pt x="564233" y="92222"/>
                  <a:pt x="578069" y="96373"/>
                </a:cubicBezTo>
                <a:cubicBezTo>
                  <a:pt x="599292" y="102740"/>
                  <a:pt x="641131" y="117394"/>
                  <a:pt x="641131" y="117394"/>
                </a:cubicBezTo>
                <a:cubicBezTo>
                  <a:pt x="648138" y="127904"/>
                  <a:pt x="652448" y="140838"/>
                  <a:pt x="662152" y="148925"/>
                </a:cubicBezTo>
                <a:cubicBezTo>
                  <a:pt x="679471" y="163357"/>
                  <a:pt x="713817" y="173154"/>
                  <a:pt x="735724" y="180456"/>
                </a:cubicBezTo>
                <a:cubicBezTo>
                  <a:pt x="793046" y="170903"/>
                  <a:pt x="832737" y="158405"/>
                  <a:pt x="893379" y="180456"/>
                </a:cubicBezTo>
                <a:cubicBezTo>
                  <a:pt x="905250" y="184773"/>
                  <a:pt x="907393" y="201477"/>
                  <a:pt x="914400" y="211987"/>
                </a:cubicBezTo>
                <a:cubicBezTo>
                  <a:pt x="938204" y="283402"/>
                  <a:pt x="924910" y="232439"/>
                  <a:pt x="924910" y="369642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4" name="Freeform 23"/>
          <p:cNvSpPr/>
          <p:nvPr/>
        </p:nvSpPr>
        <p:spPr>
          <a:xfrm>
            <a:off x="19735800" y="12477750"/>
            <a:ext cx="346422" cy="306561"/>
          </a:xfrm>
          <a:custGeom>
            <a:avLst/>
            <a:gdLst>
              <a:gd name="connsiteX0" fmla="*/ 0 w 346422"/>
              <a:gd name="connsiteY0" fmla="*/ 0 h 306561"/>
              <a:gd name="connsiteX1" fmla="*/ 28575 w 346422"/>
              <a:gd name="connsiteY1" fmla="*/ 19050 h 306561"/>
              <a:gd name="connsiteX2" fmla="*/ 57150 w 346422"/>
              <a:gd name="connsiteY2" fmla="*/ 142875 h 306561"/>
              <a:gd name="connsiteX3" fmla="*/ 85725 w 346422"/>
              <a:gd name="connsiteY3" fmla="*/ 161925 h 306561"/>
              <a:gd name="connsiteX4" fmla="*/ 142875 w 346422"/>
              <a:gd name="connsiteY4" fmla="*/ 180975 h 306561"/>
              <a:gd name="connsiteX5" fmla="*/ 219075 w 346422"/>
              <a:gd name="connsiteY5" fmla="*/ 200025 h 306561"/>
              <a:gd name="connsiteX6" fmla="*/ 247650 w 346422"/>
              <a:gd name="connsiteY6" fmla="*/ 219075 h 306561"/>
              <a:gd name="connsiteX7" fmla="*/ 276225 w 346422"/>
              <a:gd name="connsiteY7" fmla="*/ 276225 h 306561"/>
              <a:gd name="connsiteX8" fmla="*/ 304800 w 346422"/>
              <a:gd name="connsiteY8" fmla="*/ 285750 h 306561"/>
              <a:gd name="connsiteX9" fmla="*/ 342900 w 346422"/>
              <a:gd name="connsiteY9" fmla="*/ 304800 h 30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422" h="306561">
                <a:moveTo>
                  <a:pt x="0" y="0"/>
                </a:moveTo>
                <a:cubicBezTo>
                  <a:pt x="9525" y="6350"/>
                  <a:pt x="20480" y="10955"/>
                  <a:pt x="28575" y="19050"/>
                </a:cubicBezTo>
                <a:cubicBezTo>
                  <a:pt x="69528" y="60003"/>
                  <a:pt x="34770" y="75735"/>
                  <a:pt x="57150" y="142875"/>
                </a:cubicBezTo>
                <a:cubicBezTo>
                  <a:pt x="60770" y="153735"/>
                  <a:pt x="75264" y="157276"/>
                  <a:pt x="85725" y="161925"/>
                </a:cubicBezTo>
                <a:cubicBezTo>
                  <a:pt x="104075" y="170080"/>
                  <a:pt x="123184" y="177037"/>
                  <a:pt x="142875" y="180975"/>
                </a:cubicBezTo>
                <a:cubicBezTo>
                  <a:pt x="160989" y="184598"/>
                  <a:pt x="199549" y="190262"/>
                  <a:pt x="219075" y="200025"/>
                </a:cubicBezTo>
                <a:cubicBezTo>
                  <a:pt x="229314" y="205145"/>
                  <a:pt x="238125" y="212725"/>
                  <a:pt x="247650" y="219075"/>
                </a:cubicBezTo>
                <a:cubicBezTo>
                  <a:pt x="253925" y="237899"/>
                  <a:pt x="259439" y="262796"/>
                  <a:pt x="276225" y="276225"/>
                </a:cubicBezTo>
                <a:cubicBezTo>
                  <a:pt x="284065" y="282497"/>
                  <a:pt x="295820" y="281260"/>
                  <a:pt x="304800" y="285750"/>
                </a:cubicBezTo>
                <a:cubicBezTo>
                  <a:pt x="346422" y="306561"/>
                  <a:pt x="319041" y="304800"/>
                  <a:pt x="342900" y="30480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5" name="Freeform 24"/>
          <p:cNvSpPr/>
          <p:nvPr/>
        </p:nvSpPr>
        <p:spPr>
          <a:xfrm>
            <a:off x="20345400" y="12306300"/>
            <a:ext cx="1162050" cy="581025"/>
          </a:xfrm>
          <a:custGeom>
            <a:avLst/>
            <a:gdLst>
              <a:gd name="connsiteX0" fmla="*/ 0 w 1162050"/>
              <a:gd name="connsiteY0" fmla="*/ 581025 h 581025"/>
              <a:gd name="connsiteX1" fmla="*/ 57150 w 1162050"/>
              <a:gd name="connsiteY1" fmla="*/ 542925 h 581025"/>
              <a:gd name="connsiteX2" fmla="*/ 85725 w 1162050"/>
              <a:gd name="connsiteY2" fmla="*/ 523875 h 581025"/>
              <a:gd name="connsiteX3" fmla="*/ 123825 w 1162050"/>
              <a:gd name="connsiteY3" fmla="*/ 438150 h 581025"/>
              <a:gd name="connsiteX4" fmla="*/ 133350 w 1162050"/>
              <a:gd name="connsiteY4" fmla="*/ 409575 h 581025"/>
              <a:gd name="connsiteX5" fmla="*/ 152400 w 1162050"/>
              <a:gd name="connsiteY5" fmla="*/ 381000 h 581025"/>
              <a:gd name="connsiteX6" fmla="*/ 200025 w 1162050"/>
              <a:gd name="connsiteY6" fmla="*/ 295275 h 581025"/>
              <a:gd name="connsiteX7" fmla="*/ 228600 w 1162050"/>
              <a:gd name="connsiteY7" fmla="*/ 276225 h 581025"/>
              <a:gd name="connsiteX8" fmla="*/ 247650 w 1162050"/>
              <a:gd name="connsiteY8" fmla="*/ 247650 h 581025"/>
              <a:gd name="connsiteX9" fmla="*/ 304800 w 1162050"/>
              <a:gd name="connsiteY9" fmla="*/ 209550 h 581025"/>
              <a:gd name="connsiteX10" fmla="*/ 428625 w 1162050"/>
              <a:gd name="connsiteY10" fmla="*/ 219075 h 581025"/>
              <a:gd name="connsiteX11" fmla="*/ 457200 w 1162050"/>
              <a:gd name="connsiteY11" fmla="*/ 228600 h 581025"/>
              <a:gd name="connsiteX12" fmla="*/ 495300 w 1162050"/>
              <a:gd name="connsiteY12" fmla="*/ 238125 h 581025"/>
              <a:gd name="connsiteX13" fmla="*/ 581025 w 1162050"/>
              <a:gd name="connsiteY13" fmla="*/ 247650 h 581025"/>
              <a:gd name="connsiteX14" fmla="*/ 609600 w 1162050"/>
              <a:gd name="connsiteY14" fmla="*/ 257175 h 581025"/>
              <a:gd name="connsiteX15" fmla="*/ 685800 w 1162050"/>
              <a:gd name="connsiteY15" fmla="*/ 238125 h 581025"/>
              <a:gd name="connsiteX16" fmla="*/ 704850 w 1162050"/>
              <a:gd name="connsiteY16" fmla="*/ 209550 h 581025"/>
              <a:gd name="connsiteX17" fmla="*/ 790575 w 1162050"/>
              <a:gd name="connsiteY17" fmla="*/ 171450 h 581025"/>
              <a:gd name="connsiteX18" fmla="*/ 990600 w 1162050"/>
              <a:gd name="connsiteY18" fmla="*/ 152400 h 581025"/>
              <a:gd name="connsiteX19" fmla="*/ 1019175 w 1162050"/>
              <a:gd name="connsiteY19" fmla="*/ 142875 h 581025"/>
              <a:gd name="connsiteX20" fmla="*/ 1076325 w 1162050"/>
              <a:gd name="connsiteY20" fmla="*/ 104775 h 581025"/>
              <a:gd name="connsiteX21" fmla="*/ 1095375 w 1162050"/>
              <a:gd name="connsiteY21" fmla="*/ 76200 h 581025"/>
              <a:gd name="connsiteX22" fmla="*/ 1123950 w 1162050"/>
              <a:gd name="connsiteY22" fmla="*/ 57150 h 581025"/>
              <a:gd name="connsiteX23" fmla="*/ 1133475 w 1162050"/>
              <a:gd name="connsiteY23" fmla="*/ 28575 h 581025"/>
              <a:gd name="connsiteX24" fmla="*/ 1162050 w 1162050"/>
              <a:gd name="connsiteY2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2050" h="581025">
                <a:moveTo>
                  <a:pt x="0" y="581025"/>
                </a:moveTo>
                <a:lnTo>
                  <a:pt x="57150" y="542925"/>
                </a:lnTo>
                <a:lnTo>
                  <a:pt x="85725" y="523875"/>
                </a:lnTo>
                <a:cubicBezTo>
                  <a:pt x="115914" y="478592"/>
                  <a:pt x="101155" y="506160"/>
                  <a:pt x="123825" y="438150"/>
                </a:cubicBezTo>
                <a:cubicBezTo>
                  <a:pt x="127000" y="428625"/>
                  <a:pt x="127781" y="417929"/>
                  <a:pt x="133350" y="409575"/>
                </a:cubicBezTo>
                <a:cubicBezTo>
                  <a:pt x="139700" y="400050"/>
                  <a:pt x="147280" y="391239"/>
                  <a:pt x="152400" y="381000"/>
                </a:cubicBezTo>
                <a:cubicBezTo>
                  <a:pt x="169770" y="346260"/>
                  <a:pt x="154976" y="325308"/>
                  <a:pt x="200025" y="295275"/>
                </a:cubicBezTo>
                <a:lnTo>
                  <a:pt x="228600" y="276225"/>
                </a:lnTo>
                <a:cubicBezTo>
                  <a:pt x="234950" y="266700"/>
                  <a:pt x="239035" y="255188"/>
                  <a:pt x="247650" y="247650"/>
                </a:cubicBezTo>
                <a:cubicBezTo>
                  <a:pt x="264880" y="232573"/>
                  <a:pt x="304800" y="209550"/>
                  <a:pt x="304800" y="209550"/>
                </a:cubicBezTo>
                <a:cubicBezTo>
                  <a:pt x="346075" y="212725"/>
                  <a:pt x="387548" y="213940"/>
                  <a:pt x="428625" y="219075"/>
                </a:cubicBezTo>
                <a:cubicBezTo>
                  <a:pt x="438588" y="220320"/>
                  <a:pt x="447546" y="225842"/>
                  <a:pt x="457200" y="228600"/>
                </a:cubicBezTo>
                <a:cubicBezTo>
                  <a:pt x="469787" y="232196"/>
                  <a:pt x="482361" y="236134"/>
                  <a:pt x="495300" y="238125"/>
                </a:cubicBezTo>
                <a:cubicBezTo>
                  <a:pt x="523717" y="242497"/>
                  <a:pt x="552450" y="244475"/>
                  <a:pt x="581025" y="247650"/>
                </a:cubicBezTo>
                <a:cubicBezTo>
                  <a:pt x="590550" y="250825"/>
                  <a:pt x="599560" y="257175"/>
                  <a:pt x="609600" y="257175"/>
                </a:cubicBezTo>
                <a:cubicBezTo>
                  <a:pt x="632588" y="257175"/>
                  <a:pt x="663251" y="245641"/>
                  <a:pt x="685800" y="238125"/>
                </a:cubicBezTo>
                <a:cubicBezTo>
                  <a:pt x="692150" y="228600"/>
                  <a:pt x="696755" y="217645"/>
                  <a:pt x="704850" y="209550"/>
                </a:cubicBezTo>
                <a:cubicBezTo>
                  <a:pt x="727491" y="186909"/>
                  <a:pt x="762281" y="180881"/>
                  <a:pt x="790575" y="171450"/>
                </a:cubicBezTo>
                <a:cubicBezTo>
                  <a:pt x="873451" y="143825"/>
                  <a:pt x="809125" y="162482"/>
                  <a:pt x="990600" y="152400"/>
                </a:cubicBezTo>
                <a:cubicBezTo>
                  <a:pt x="1000125" y="149225"/>
                  <a:pt x="1010398" y="147751"/>
                  <a:pt x="1019175" y="142875"/>
                </a:cubicBezTo>
                <a:cubicBezTo>
                  <a:pt x="1039189" y="131756"/>
                  <a:pt x="1076325" y="104775"/>
                  <a:pt x="1076325" y="104775"/>
                </a:cubicBezTo>
                <a:cubicBezTo>
                  <a:pt x="1082675" y="95250"/>
                  <a:pt x="1087280" y="84295"/>
                  <a:pt x="1095375" y="76200"/>
                </a:cubicBezTo>
                <a:cubicBezTo>
                  <a:pt x="1103470" y="68105"/>
                  <a:pt x="1116799" y="66089"/>
                  <a:pt x="1123950" y="57150"/>
                </a:cubicBezTo>
                <a:cubicBezTo>
                  <a:pt x="1130222" y="49310"/>
                  <a:pt x="1127906" y="36929"/>
                  <a:pt x="1133475" y="28575"/>
                </a:cubicBezTo>
                <a:cubicBezTo>
                  <a:pt x="1140947" y="17367"/>
                  <a:pt x="1162050" y="0"/>
                  <a:pt x="1162050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6" name="Freeform 25"/>
          <p:cNvSpPr/>
          <p:nvPr/>
        </p:nvSpPr>
        <p:spPr>
          <a:xfrm>
            <a:off x="19526250" y="12334875"/>
            <a:ext cx="209550" cy="155203"/>
          </a:xfrm>
          <a:custGeom>
            <a:avLst/>
            <a:gdLst>
              <a:gd name="connsiteX0" fmla="*/ 0 w 209550"/>
              <a:gd name="connsiteY0" fmla="*/ 0 h 155203"/>
              <a:gd name="connsiteX1" fmla="*/ 47625 w 209550"/>
              <a:gd name="connsiteY1" fmla="*/ 85725 h 155203"/>
              <a:gd name="connsiteX2" fmla="*/ 95250 w 209550"/>
              <a:gd name="connsiteY2" fmla="*/ 95250 h 155203"/>
              <a:gd name="connsiteX3" fmla="*/ 114300 w 209550"/>
              <a:gd name="connsiteY3" fmla="*/ 123825 h 155203"/>
              <a:gd name="connsiteX4" fmla="*/ 209550 w 209550"/>
              <a:gd name="connsiteY4" fmla="*/ 142875 h 15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" h="155203">
                <a:moveTo>
                  <a:pt x="0" y="0"/>
                </a:moveTo>
                <a:cubicBezTo>
                  <a:pt x="10557" y="31671"/>
                  <a:pt x="13406" y="68615"/>
                  <a:pt x="47625" y="85725"/>
                </a:cubicBezTo>
                <a:cubicBezTo>
                  <a:pt x="62105" y="92965"/>
                  <a:pt x="79375" y="92075"/>
                  <a:pt x="95250" y="95250"/>
                </a:cubicBezTo>
                <a:cubicBezTo>
                  <a:pt x="101600" y="104775"/>
                  <a:pt x="106205" y="115730"/>
                  <a:pt x="114300" y="123825"/>
                </a:cubicBezTo>
                <a:cubicBezTo>
                  <a:pt x="145678" y="155203"/>
                  <a:pt x="161887" y="142875"/>
                  <a:pt x="209550" y="142875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7" name="Freeform 26"/>
          <p:cNvSpPr/>
          <p:nvPr/>
        </p:nvSpPr>
        <p:spPr>
          <a:xfrm>
            <a:off x="20069175" y="12754552"/>
            <a:ext cx="285750" cy="189923"/>
          </a:xfrm>
          <a:custGeom>
            <a:avLst/>
            <a:gdLst>
              <a:gd name="connsiteX0" fmla="*/ 0 w 285750"/>
              <a:gd name="connsiteY0" fmla="*/ 18473 h 189923"/>
              <a:gd name="connsiteX1" fmla="*/ 76200 w 285750"/>
              <a:gd name="connsiteY1" fmla="*/ 18473 h 189923"/>
              <a:gd name="connsiteX2" fmla="*/ 95250 w 285750"/>
              <a:gd name="connsiteY2" fmla="*/ 47048 h 189923"/>
              <a:gd name="connsiteX3" fmla="*/ 123825 w 285750"/>
              <a:gd name="connsiteY3" fmla="*/ 75623 h 189923"/>
              <a:gd name="connsiteX4" fmla="*/ 142875 w 285750"/>
              <a:gd name="connsiteY4" fmla="*/ 104198 h 189923"/>
              <a:gd name="connsiteX5" fmla="*/ 200025 w 285750"/>
              <a:gd name="connsiteY5" fmla="*/ 151823 h 189923"/>
              <a:gd name="connsiteX6" fmla="*/ 247650 w 285750"/>
              <a:gd name="connsiteY6" fmla="*/ 189923 h 189923"/>
              <a:gd name="connsiteX7" fmla="*/ 276225 w 285750"/>
              <a:gd name="connsiteY7" fmla="*/ 180398 h 189923"/>
              <a:gd name="connsiteX8" fmla="*/ 285750 w 285750"/>
              <a:gd name="connsiteY8" fmla="*/ 151823 h 18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" h="189923">
                <a:moveTo>
                  <a:pt x="0" y="18473"/>
                </a:moveTo>
                <a:cubicBezTo>
                  <a:pt x="27709" y="11546"/>
                  <a:pt x="48491" y="0"/>
                  <a:pt x="76200" y="18473"/>
                </a:cubicBezTo>
                <a:cubicBezTo>
                  <a:pt x="85725" y="24823"/>
                  <a:pt x="87921" y="38254"/>
                  <a:pt x="95250" y="47048"/>
                </a:cubicBezTo>
                <a:cubicBezTo>
                  <a:pt x="103874" y="57396"/>
                  <a:pt x="115201" y="65275"/>
                  <a:pt x="123825" y="75623"/>
                </a:cubicBezTo>
                <a:cubicBezTo>
                  <a:pt x="131154" y="84417"/>
                  <a:pt x="135546" y="95404"/>
                  <a:pt x="142875" y="104198"/>
                </a:cubicBezTo>
                <a:cubicBezTo>
                  <a:pt x="165794" y="131700"/>
                  <a:pt x="171928" y="133092"/>
                  <a:pt x="200025" y="151823"/>
                </a:cubicBezTo>
                <a:cubicBezTo>
                  <a:pt x="214653" y="173764"/>
                  <a:pt x="216978" y="189923"/>
                  <a:pt x="247650" y="189923"/>
                </a:cubicBezTo>
                <a:cubicBezTo>
                  <a:pt x="257690" y="189923"/>
                  <a:pt x="266700" y="183573"/>
                  <a:pt x="276225" y="180398"/>
                </a:cubicBezTo>
                <a:lnTo>
                  <a:pt x="285750" y="151823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8" name="Freeform 27"/>
          <p:cNvSpPr/>
          <p:nvPr/>
        </p:nvSpPr>
        <p:spPr>
          <a:xfrm>
            <a:off x="21450300" y="11649075"/>
            <a:ext cx="361950" cy="390525"/>
          </a:xfrm>
          <a:custGeom>
            <a:avLst/>
            <a:gdLst>
              <a:gd name="connsiteX0" fmla="*/ 66675 w 361950"/>
              <a:gd name="connsiteY0" fmla="*/ 390525 h 390525"/>
              <a:gd name="connsiteX1" fmla="*/ 57150 w 361950"/>
              <a:gd name="connsiteY1" fmla="*/ 361950 h 390525"/>
              <a:gd name="connsiteX2" fmla="*/ 19050 w 361950"/>
              <a:gd name="connsiteY2" fmla="*/ 304800 h 390525"/>
              <a:gd name="connsiteX3" fmla="*/ 0 w 361950"/>
              <a:gd name="connsiteY3" fmla="*/ 238125 h 390525"/>
              <a:gd name="connsiteX4" fmla="*/ 47625 w 361950"/>
              <a:gd name="connsiteY4" fmla="*/ 114300 h 390525"/>
              <a:gd name="connsiteX5" fmla="*/ 76200 w 361950"/>
              <a:gd name="connsiteY5" fmla="*/ 104775 h 390525"/>
              <a:gd name="connsiteX6" fmla="*/ 123825 w 361950"/>
              <a:gd name="connsiteY6" fmla="*/ 47625 h 390525"/>
              <a:gd name="connsiteX7" fmla="*/ 180975 w 361950"/>
              <a:gd name="connsiteY7" fmla="*/ 0 h 390525"/>
              <a:gd name="connsiteX8" fmla="*/ 266700 w 361950"/>
              <a:gd name="connsiteY8" fmla="*/ 9525 h 390525"/>
              <a:gd name="connsiteX9" fmla="*/ 295275 w 361950"/>
              <a:gd name="connsiteY9" fmla="*/ 28575 h 390525"/>
              <a:gd name="connsiteX10" fmla="*/ 323850 w 361950"/>
              <a:gd name="connsiteY10" fmla="*/ 38100 h 390525"/>
              <a:gd name="connsiteX11" fmla="*/ 361950 w 361950"/>
              <a:gd name="connsiteY11" fmla="*/ 6667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950" h="390525">
                <a:moveTo>
                  <a:pt x="66675" y="390525"/>
                </a:moveTo>
                <a:cubicBezTo>
                  <a:pt x="63500" y="381000"/>
                  <a:pt x="62026" y="370727"/>
                  <a:pt x="57150" y="361950"/>
                </a:cubicBezTo>
                <a:cubicBezTo>
                  <a:pt x="46031" y="341936"/>
                  <a:pt x="26290" y="326520"/>
                  <a:pt x="19050" y="304800"/>
                </a:cubicBezTo>
                <a:cubicBezTo>
                  <a:pt x="5385" y="263806"/>
                  <a:pt x="11960" y="285965"/>
                  <a:pt x="0" y="238125"/>
                </a:cubicBezTo>
                <a:cubicBezTo>
                  <a:pt x="4088" y="209510"/>
                  <a:pt x="5918" y="128202"/>
                  <a:pt x="47625" y="114300"/>
                </a:cubicBezTo>
                <a:lnTo>
                  <a:pt x="76200" y="104775"/>
                </a:lnTo>
                <a:cubicBezTo>
                  <a:pt x="159682" y="21293"/>
                  <a:pt x="57520" y="127191"/>
                  <a:pt x="123825" y="47625"/>
                </a:cubicBezTo>
                <a:cubicBezTo>
                  <a:pt x="146744" y="20123"/>
                  <a:pt x="152878" y="18731"/>
                  <a:pt x="180975" y="0"/>
                </a:cubicBezTo>
                <a:cubicBezTo>
                  <a:pt x="209550" y="3175"/>
                  <a:pt x="238808" y="2552"/>
                  <a:pt x="266700" y="9525"/>
                </a:cubicBezTo>
                <a:cubicBezTo>
                  <a:pt x="277806" y="12301"/>
                  <a:pt x="285036" y="23455"/>
                  <a:pt x="295275" y="28575"/>
                </a:cubicBezTo>
                <a:cubicBezTo>
                  <a:pt x="304255" y="33065"/>
                  <a:pt x="314870" y="33610"/>
                  <a:pt x="323850" y="38100"/>
                </a:cubicBezTo>
                <a:cubicBezTo>
                  <a:pt x="345391" y="48870"/>
                  <a:pt x="348555" y="53280"/>
                  <a:pt x="361950" y="66675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9" name="Freeform 28"/>
          <p:cNvSpPr/>
          <p:nvPr/>
        </p:nvSpPr>
        <p:spPr>
          <a:xfrm>
            <a:off x="22259925" y="11106150"/>
            <a:ext cx="78208" cy="333375"/>
          </a:xfrm>
          <a:custGeom>
            <a:avLst/>
            <a:gdLst>
              <a:gd name="connsiteX0" fmla="*/ 76200 w 78208"/>
              <a:gd name="connsiteY0" fmla="*/ 333375 h 333375"/>
              <a:gd name="connsiteX1" fmla="*/ 47625 w 78208"/>
              <a:gd name="connsiteY1" fmla="*/ 323850 h 333375"/>
              <a:gd name="connsiteX2" fmla="*/ 38100 w 78208"/>
              <a:gd name="connsiteY2" fmla="*/ 295275 h 333375"/>
              <a:gd name="connsiteX3" fmla="*/ 19050 w 78208"/>
              <a:gd name="connsiteY3" fmla="*/ 266700 h 333375"/>
              <a:gd name="connsiteX4" fmla="*/ 0 w 78208"/>
              <a:gd name="connsiteY4" fmla="*/ 209550 h 333375"/>
              <a:gd name="connsiteX5" fmla="*/ 9525 w 78208"/>
              <a:gd name="connsiteY5" fmla="*/ 133350 h 333375"/>
              <a:gd name="connsiteX6" fmla="*/ 47625 w 78208"/>
              <a:gd name="connsiteY6" fmla="*/ 76200 h 333375"/>
              <a:gd name="connsiteX7" fmla="*/ 66675 w 78208"/>
              <a:gd name="connsiteY7" fmla="*/ 47625 h 333375"/>
              <a:gd name="connsiteX8" fmla="*/ 76200 w 78208"/>
              <a:gd name="connsiteY8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08" h="333375">
                <a:moveTo>
                  <a:pt x="76200" y="333375"/>
                </a:moveTo>
                <a:cubicBezTo>
                  <a:pt x="66675" y="330200"/>
                  <a:pt x="54725" y="330950"/>
                  <a:pt x="47625" y="323850"/>
                </a:cubicBezTo>
                <a:cubicBezTo>
                  <a:pt x="40525" y="316750"/>
                  <a:pt x="42590" y="304255"/>
                  <a:pt x="38100" y="295275"/>
                </a:cubicBezTo>
                <a:cubicBezTo>
                  <a:pt x="32980" y="285036"/>
                  <a:pt x="23699" y="277161"/>
                  <a:pt x="19050" y="266700"/>
                </a:cubicBezTo>
                <a:cubicBezTo>
                  <a:pt x="10895" y="248350"/>
                  <a:pt x="0" y="209550"/>
                  <a:pt x="0" y="209550"/>
                </a:cubicBezTo>
                <a:cubicBezTo>
                  <a:pt x="3175" y="184150"/>
                  <a:pt x="916" y="157456"/>
                  <a:pt x="9525" y="133350"/>
                </a:cubicBezTo>
                <a:cubicBezTo>
                  <a:pt x="17226" y="111789"/>
                  <a:pt x="34925" y="95250"/>
                  <a:pt x="47625" y="76200"/>
                </a:cubicBezTo>
                <a:cubicBezTo>
                  <a:pt x="53975" y="66675"/>
                  <a:pt x="63055" y="58485"/>
                  <a:pt x="66675" y="47625"/>
                </a:cubicBezTo>
                <a:cubicBezTo>
                  <a:pt x="78208" y="13026"/>
                  <a:pt x="76200" y="29090"/>
                  <a:pt x="76200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0" name="Freeform 29"/>
          <p:cNvSpPr/>
          <p:nvPr/>
        </p:nvSpPr>
        <p:spPr>
          <a:xfrm>
            <a:off x="21507450" y="12068175"/>
            <a:ext cx="40628" cy="257175"/>
          </a:xfrm>
          <a:custGeom>
            <a:avLst/>
            <a:gdLst>
              <a:gd name="connsiteX0" fmla="*/ 0 w 40628"/>
              <a:gd name="connsiteY0" fmla="*/ 257175 h 257175"/>
              <a:gd name="connsiteX1" fmla="*/ 38100 w 40628"/>
              <a:gd name="connsiteY1" fmla="*/ 200025 h 257175"/>
              <a:gd name="connsiteX2" fmla="*/ 19050 w 40628"/>
              <a:gd name="connsiteY2" fmla="*/ 66675 h 257175"/>
              <a:gd name="connsiteX3" fmla="*/ 9525 w 40628"/>
              <a:gd name="connsiteY3" fmla="*/ 38100 h 257175"/>
              <a:gd name="connsiteX4" fmla="*/ 0 w 40628"/>
              <a:gd name="connsiteY4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28" h="257175">
                <a:moveTo>
                  <a:pt x="0" y="257175"/>
                </a:moveTo>
                <a:cubicBezTo>
                  <a:pt x="12700" y="238125"/>
                  <a:pt x="40628" y="222780"/>
                  <a:pt x="38100" y="200025"/>
                </a:cubicBezTo>
                <a:cubicBezTo>
                  <a:pt x="32173" y="146682"/>
                  <a:pt x="31181" y="115198"/>
                  <a:pt x="19050" y="66675"/>
                </a:cubicBezTo>
                <a:cubicBezTo>
                  <a:pt x="16615" y="56935"/>
                  <a:pt x="12283" y="47754"/>
                  <a:pt x="9525" y="38100"/>
                </a:cubicBezTo>
                <a:cubicBezTo>
                  <a:pt x="5929" y="25513"/>
                  <a:pt x="0" y="0"/>
                  <a:pt x="0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1" name="Freeform 30"/>
          <p:cNvSpPr/>
          <p:nvPr/>
        </p:nvSpPr>
        <p:spPr>
          <a:xfrm>
            <a:off x="21802725" y="11383624"/>
            <a:ext cx="659609" cy="465476"/>
          </a:xfrm>
          <a:custGeom>
            <a:avLst/>
            <a:gdLst>
              <a:gd name="connsiteX0" fmla="*/ 0 w 659609"/>
              <a:gd name="connsiteY0" fmla="*/ 341651 h 465476"/>
              <a:gd name="connsiteX1" fmla="*/ 19050 w 659609"/>
              <a:gd name="connsiteY1" fmla="*/ 398801 h 465476"/>
              <a:gd name="connsiteX2" fmla="*/ 133350 w 659609"/>
              <a:gd name="connsiteY2" fmla="*/ 436901 h 465476"/>
              <a:gd name="connsiteX3" fmla="*/ 161925 w 659609"/>
              <a:gd name="connsiteY3" fmla="*/ 446426 h 465476"/>
              <a:gd name="connsiteX4" fmla="*/ 190500 w 659609"/>
              <a:gd name="connsiteY4" fmla="*/ 455951 h 465476"/>
              <a:gd name="connsiteX5" fmla="*/ 247650 w 659609"/>
              <a:gd name="connsiteY5" fmla="*/ 465476 h 465476"/>
              <a:gd name="connsiteX6" fmla="*/ 361950 w 659609"/>
              <a:gd name="connsiteY6" fmla="*/ 455951 h 465476"/>
              <a:gd name="connsiteX7" fmla="*/ 428625 w 659609"/>
              <a:gd name="connsiteY7" fmla="*/ 379751 h 465476"/>
              <a:gd name="connsiteX8" fmla="*/ 447675 w 659609"/>
              <a:gd name="connsiteY8" fmla="*/ 351176 h 465476"/>
              <a:gd name="connsiteX9" fmla="*/ 504825 w 659609"/>
              <a:gd name="connsiteY9" fmla="*/ 322601 h 465476"/>
              <a:gd name="connsiteX10" fmla="*/ 561975 w 659609"/>
              <a:gd name="connsiteY10" fmla="*/ 284501 h 465476"/>
              <a:gd name="connsiteX11" fmla="*/ 590550 w 659609"/>
              <a:gd name="connsiteY11" fmla="*/ 255926 h 465476"/>
              <a:gd name="connsiteX12" fmla="*/ 628650 w 659609"/>
              <a:gd name="connsiteY12" fmla="*/ 198776 h 465476"/>
              <a:gd name="connsiteX13" fmla="*/ 590550 w 659609"/>
              <a:gd name="connsiteY13" fmla="*/ 65426 h 465476"/>
              <a:gd name="connsiteX14" fmla="*/ 523875 w 659609"/>
              <a:gd name="connsiteY14" fmla="*/ 27326 h 46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9609" h="465476">
                <a:moveTo>
                  <a:pt x="0" y="341651"/>
                </a:moveTo>
                <a:cubicBezTo>
                  <a:pt x="6350" y="360701"/>
                  <a:pt x="0" y="392451"/>
                  <a:pt x="19050" y="398801"/>
                </a:cubicBezTo>
                <a:lnTo>
                  <a:pt x="133350" y="436901"/>
                </a:lnTo>
                <a:lnTo>
                  <a:pt x="161925" y="446426"/>
                </a:lnTo>
                <a:cubicBezTo>
                  <a:pt x="171450" y="449601"/>
                  <a:pt x="180596" y="454300"/>
                  <a:pt x="190500" y="455951"/>
                </a:cubicBezTo>
                <a:lnTo>
                  <a:pt x="247650" y="465476"/>
                </a:lnTo>
                <a:cubicBezTo>
                  <a:pt x="285750" y="462301"/>
                  <a:pt x="324460" y="463449"/>
                  <a:pt x="361950" y="455951"/>
                </a:cubicBezTo>
                <a:cubicBezTo>
                  <a:pt x="392479" y="449845"/>
                  <a:pt x="418367" y="395138"/>
                  <a:pt x="428625" y="379751"/>
                </a:cubicBezTo>
                <a:cubicBezTo>
                  <a:pt x="434975" y="370226"/>
                  <a:pt x="436815" y="354796"/>
                  <a:pt x="447675" y="351176"/>
                </a:cubicBezTo>
                <a:cubicBezTo>
                  <a:pt x="476314" y="341630"/>
                  <a:pt x="480206" y="343117"/>
                  <a:pt x="504825" y="322601"/>
                </a:cubicBezTo>
                <a:cubicBezTo>
                  <a:pt x="552391" y="282963"/>
                  <a:pt x="511757" y="301240"/>
                  <a:pt x="561975" y="284501"/>
                </a:cubicBezTo>
                <a:cubicBezTo>
                  <a:pt x="571500" y="274976"/>
                  <a:pt x="582280" y="266559"/>
                  <a:pt x="590550" y="255926"/>
                </a:cubicBezTo>
                <a:cubicBezTo>
                  <a:pt x="604606" y="237854"/>
                  <a:pt x="628650" y="198776"/>
                  <a:pt x="628650" y="198776"/>
                </a:cubicBezTo>
                <a:cubicBezTo>
                  <a:pt x="613360" y="0"/>
                  <a:pt x="659609" y="103792"/>
                  <a:pt x="590550" y="65426"/>
                </a:cubicBezTo>
                <a:cubicBezTo>
                  <a:pt x="518800" y="25565"/>
                  <a:pt x="557954" y="27326"/>
                  <a:pt x="523875" y="27326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2" name="Freeform 31"/>
          <p:cNvSpPr/>
          <p:nvPr/>
        </p:nvSpPr>
        <p:spPr>
          <a:xfrm>
            <a:off x="22326600" y="9305925"/>
            <a:ext cx="7010400" cy="1790700"/>
          </a:xfrm>
          <a:custGeom>
            <a:avLst/>
            <a:gdLst>
              <a:gd name="connsiteX0" fmla="*/ 0 w 7010400"/>
              <a:gd name="connsiteY0" fmla="*/ 1790700 h 1790700"/>
              <a:gd name="connsiteX1" fmla="*/ 66675 w 7010400"/>
              <a:gd name="connsiteY1" fmla="*/ 1724025 h 1790700"/>
              <a:gd name="connsiteX2" fmla="*/ 95250 w 7010400"/>
              <a:gd name="connsiteY2" fmla="*/ 1695450 h 1790700"/>
              <a:gd name="connsiteX3" fmla="*/ 209550 w 7010400"/>
              <a:gd name="connsiteY3" fmla="*/ 1695450 h 1790700"/>
              <a:gd name="connsiteX4" fmla="*/ 238125 w 7010400"/>
              <a:gd name="connsiteY4" fmla="*/ 1724025 h 1790700"/>
              <a:gd name="connsiteX5" fmla="*/ 361950 w 7010400"/>
              <a:gd name="connsiteY5" fmla="*/ 1733550 h 1790700"/>
              <a:gd name="connsiteX6" fmla="*/ 390525 w 7010400"/>
              <a:gd name="connsiteY6" fmla="*/ 1714500 h 1790700"/>
              <a:gd name="connsiteX7" fmla="*/ 419100 w 7010400"/>
              <a:gd name="connsiteY7" fmla="*/ 1704975 h 1790700"/>
              <a:gd name="connsiteX8" fmla="*/ 447675 w 7010400"/>
              <a:gd name="connsiteY8" fmla="*/ 1676400 h 1790700"/>
              <a:gd name="connsiteX9" fmla="*/ 600075 w 7010400"/>
              <a:gd name="connsiteY9" fmla="*/ 1647825 h 1790700"/>
              <a:gd name="connsiteX10" fmla="*/ 657225 w 7010400"/>
              <a:gd name="connsiteY10" fmla="*/ 1628775 h 1790700"/>
              <a:gd name="connsiteX11" fmla="*/ 733425 w 7010400"/>
              <a:gd name="connsiteY11" fmla="*/ 1609725 h 1790700"/>
              <a:gd name="connsiteX12" fmla="*/ 762000 w 7010400"/>
              <a:gd name="connsiteY12" fmla="*/ 1600200 h 1790700"/>
              <a:gd name="connsiteX13" fmla="*/ 866775 w 7010400"/>
              <a:gd name="connsiteY13" fmla="*/ 1571625 h 1790700"/>
              <a:gd name="connsiteX14" fmla="*/ 895350 w 7010400"/>
              <a:gd name="connsiteY14" fmla="*/ 1552575 h 1790700"/>
              <a:gd name="connsiteX15" fmla="*/ 923925 w 7010400"/>
              <a:gd name="connsiteY15" fmla="*/ 1485900 h 1790700"/>
              <a:gd name="connsiteX16" fmla="*/ 942975 w 7010400"/>
              <a:gd name="connsiteY16" fmla="*/ 1428750 h 1790700"/>
              <a:gd name="connsiteX17" fmla="*/ 971550 w 7010400"/>
              <a:gd name="connsiteY17" fmla="*/ 1409700 h 1790700"/>
              <a:gd name="connsiteX18" fmla="*/ 1028700 w 7010400"/>
              <a:gd name="connsiteY18" fmla="*/ 1362075 h 1790700"/>
              <a:gd name="connsiteX19" fmla="*/ 1057275 w 7010400"/>
              <a:gd name="connsiteY19" fmla="*/ 1276350 h 1790700"/>
              <a:gd name="connsiteX20" fmla="*/ 1066800 w 7010400"/>
              <a:gd name="connsiteY20" fmla="*/ 1247775 h 1790700"/>
              <a:gd name="connsiteX21" fmla="*/ 1076325 w 7010400"/>
              <a:gd name="connsiteY21" fmla="*/ 1219200 h 1790700"/>
              <a:gd name="connsiteX22" fmla="*/ 1085850 w 7010400"/>
              <a:gd name="connsiteY22" fmla="*/ 1171575 h 1790700"/>
              <a:gd name="connsiteX23" fmla="*/ 1104900 w 7010400"/>
              <a:gd name="connsiteY23" fmla="*/ 1114425 h 1790700"/>
              <a:gd name="connsiteX24" fmla="*/ 1114425 w 7010400"/>
              <a:gd name="connsiteY24" fmla="*/ 1085850 h 1790700"/>
              <a:gd name="connsiteX25" fmla="*/ 1143000 w 7010400"/>
              <a:gd name="connsiteY25" fmla="*/ 914400 h 1790700"/>
              <a:gd name="connsiteX26" fmla="*/ 1152525 w 7010400"/>
              <a:gd name="connsiteY26" fmla="*/ 885825 h 1790700"/>
              <a:gd name="connsiteX27" fmla="*/ 1238250 w 7010400"/>
              <a:gd name="connsiteY27" fmla="*/ 819150 h 1790700"/>
              <a:gd name="connsiteX28" fmla="*/ 1266825 w 7010400"/>
              <a:gd name="connsiteY28" fmla="*/ 809625 h 1790700"/>
              <a:gd name="connsiteX29" fmla="*/ 1381125 w 7010400"/>
              <a:gd name="connsiteY29" fmla="*/ 790575 h 1790700"/>
              <a:gd name="connsiteX30" fmla="*/ 1485900 w 7010400"/>
              <a:gd name="connsiteY30" fmla="*/ 771525 h 1790700"/>
              <a:gd name="connsiteX31" fmla="*/ 1571625 w 7010400"/>
              <a:gd name="connsiteY31" fmla="*/ 733425 h 1790700"/>
              <a:gd name="connsiteX32" fmla="*/ 1600200 w 7010400"/>
              <a:gd name="connsiteY32" fmla="*/ 704850 h 1790700"/>
              <a:gd name="connsiteX33" fmla="*/ 1628775 w 7010400"/>
              <a:gd name="connsiteY33" fmla="*/ 685800 h 1790700"/>
              <a:gd name="connsiteX34" fmla="*/ 1657350 w 7010400"/>
              <a:gd name="connsiteY34" fmla="*/ 657225 h 1790700"/>
              <a:gd name="connsiteX35" fmla="*/ 1743075 w 7010400"/>
              <a:gd name="connsiteY35" fmla="*/ 609600 h 1790700"/>
              <a:gd name="connsiteX36" fmla="*/ 1762125 w 7010400"/>
              <a:gd name="connsiteY36" fmla="*/ 581025 h 1790700"/>
              <a:gd name="connsiteX37" fmla="*/ 1790700 w 7010400"/>
              <a:gd name="connsiteY37" fmla="*/ 571500 h 1790700"/>
              <a:gd name="connsiteX38" fmla="*/ 1847850 w 7010400"/>
              <a:gd name="connsiteY38" fmla="*/ 542925 h 1790700"/>
              <a:gd name="connsiteX39" fmla="*/ 1895475 w 7010400"/>
              <a:gd name="connsiteY39" fmla="*/ 552450 h 1790700"/>
              <a:gd name="connsiteX40" fmla="*/ 1914525 w 7010400"/>
              <a:gd name="connsiteY40" fmla="*/ 581025 h 1790700"/>
              <a:gd name="connsiteX41" fmla="*/ 2028825 w 7010400"/>
              <a:gd name="connsiteY41" fmla="*/ 676275 h 1790700"/>
              <a:gd name="connsiteX42" fmla="*/ 2057400 w 7010400"/>
              <a:gd name="connsiteY42" fmla="*/ 685800 h 1790700"/>
              <a:gd name="connsiteX43" fmla="*/ 2390775 w 7010400"/>
              <a:gd name="connsiteY43" fmla="*/ 704850 h 1790700"/>
              <a:gd name="connsiteX44" fmla="*/ 2447925 w 7010400"/>
              <a:gd name="connsiteY44" fmla="*/ 695325 h 1790700"/>
              <a:gd name="connsiteX45" fmla="*/ 2514600 w 7010400"/>
              <a:gd name="connsiteY45" fmla="*/ 685800 h 1790700"/>
              <a:gd name="connsiteX46" fmla="*/ 2609850 w 7010400"/>
              <a:gd name="connsiteY46" fmla="*/ 657225 h 1790700"/>
              <a:gd name="connsiteX47" fmla="*/ 2638425 w 7010400"/>
              <a:gd name="connsiteY47" fmla="*/ 647700 h 1790700"/>
              <a:gd name="connsiteX48" fmla="*/ 2667000 w 7010400"/>
              <a:gd name="connsiteY48" fmla="*/ 628650 h 1790700"/>
              <a:gd name="connsiteX49" fmla="*/ 2686050 w 7010400"/>
              <a:gd name="connsiteY49" fmla="*/ 571500 h 1790700"/>
              <a:gd name="connsiteX50" fmla="*/ 2695575 w 7010400"/>
              <a:gd name="connsiteY50" fmla="*/ 542925 h 1790700"/>
              <a:gd name="connsiteX51" fmla="*/ 2714625 w 7010400"/>
              <a:gd name="connsiteY51" fmla="*/ 409575 h 1790700"/>
              <a:gd name="connsiteX52" fmla="*/ 2733675 w 7010400"/>
              <a:gd name="connsiteY52" fmla="*/ 381000 h 1790700"/>
              <a:gd name="connsiteX53" fmla="*/ 2819400 w 7010400"/>
              <a:gd name="connsiteY53" fmla="*/ 333375 h 1790700"/>
              <a:gd name="connsiteX54" fmla="*/ 2847975 w 7010400"/>
              <a:gd name="connsiteY54" fmla="*/ 314325 h 1790700"/>
              <a:gd name="connsiteX55" fmla="*/ 2895600 w 7010400"/>
              <a:gd name="connsiteY55" fmla="*/ 304800 h 1790700"/>
              <a:gd name="connsiteX56" fmla="*/ 2952750 w 7010400"/>
              <a:gd name="connsiteY56" fmla="*/ 285750 h 1790700"/>
              <a:gd name="connsiteX57" fmla="*/ 2990850 w 7010400"/>
              <a:gd name="connsiteY57" fmla="*/ 276225 h 1790700"/>
              <a:gd name="connsiteX58" fmla="*/ 3076575 w 7010400"/>
              <a:gd name="connsiteY58" fmla="*/ 247650 h 1790700"/>
              <a:gd name="connsiteX59" fmla="*/ 3105150 w 7010400"/>
              <a:gd name="connsiteY59" fmla="*/ 238125 h 1790700"/>
              <a:gd name="connsiteX60" fmla="*/ 3228975 w 7010400"/>
              <a:gd name="connsiteY60" fmla="*/ 219075 h 1790700"/>
              <a:gd name="connsiteX61" fmla="*/ 3305175 w 7010400"/>
              <a:gd name="connsiteY61" fmla="*/ 200025 h 1790700"/>
              <a:gd name="connsiteX62" fmla="*/ 3333750 w 7010400"/>
              <a:gd name="connsiteY62" fmla="*/ 190500 h 1790700"/>
              <a:gd name="connsiteX63" fmla="*/ 3400425 w 7010400"/>
              <a:gd name="connsiteY63" fmla="*/ 180975 h 1790700"/>
              <a:gd name="connsiteX64" fmla="*/ 3429000 w 7010400"/>
              <a:gd name="connsiteY64" fmla="*/ 190500 h 1790700"/>
              <a:gd name="connsiteX65" fmla="*/ 3448050 w 7010400"/>
              <a:gd name="connsiteY65" fmla="*/ 219075 h 1790700"/>
              <a:gd name="connsiteX66" fmla="*/ 3476625 w 7010400"/>
              <a:gd name="connsiteY66" fmla="*/ 247650 h 1790700"/>
              <a:gd name="connsiteX67" fmla="*/ 3505200 w 7010400"/>
              <a:gd name="connsiteY67" fmla="*/ 257175 h 1790700"/>
              <a:gd name="connsiteX68" fmla="*/ 3562350 w 7010400"/>
              <a:gd name="connsiteY68" fmla="*/ 285750 h 1790700"/>
              <a:gd name="connsiteX69" fmla="*/ 3648075 w 7010400"/>
              <a:gd name="connsiteY69" fmla="*/ 276225 h 1790700"/>
              <a:gd name="connsiteX70" fmla="*/ 3676650 w 7010400"/>
              <a:gd name="connsiteY70" fmla="*/ 266700 h 1790700"/>
              <a:gd name="connsiteX71" fmla="*/ 3752850 w 7010400"/>
              <a:gd name="connsiteY71" fmla="*/ 257175 h 1790700"/>
              <a:gd name="connsiteX72" fmla="*/ 3848100 w 7010400"/>
              <a:gd name="connsiteY72" fmla="*/ 228600 h 1790700"/>
              <a:gd name="connsiteX73" fmla="*/ 3905250 w 7010400"/>
              <a:gd name="connsiteY73" fmla="*/ 190500 h 1790700"/>
              <a:gd name="connsiteX74" fmla="*/ 3914775 w 7010400"/>
              <a:gd name="connsiteY74" fmla="*/ 161925 h 1790700"/>
              <a:gd name="connsiteX75" fmla="*/ 3943350 w 7010400"/>
              <a:gd name="connsiteY75" fmla="*/ 152400 h 1790700"/>
              <a:gd name="connsiteX76" fmla="*/ 4000500 w 7010400"/>
              <a:gd name="connsiteY76" fmla="*/ 123825 h 1790700"/>
              <a:gd name="connsiteX77" fmla="*/ 4105275 w 7010400"/>
              <a:gd name="connsiteY77" fmla="*/ 133350 h 1790700"/>
              <a:gd name="connsiteX78" fmla="*/ 4133850 w 7010400"/>
              <a:gd name="connsiteY78" fmla="*/ 142875 h 1790700"/>
              <a:gd name="connsiteX79" fmla="*/ 4210050 w 7010400"/>
              <a:gd name="connsiteY79" fmla="*/ 133350 h 1790700"/>
              <a:gd name="connsiteX80" fmla="*/ 4238625 w 7010400"/>
              <a:gd name="connsiteY80" fmla="*/ 123825 h 1790700"/>
              <a:gd name="connsiteX81" fmla="*/ 4400550 w 7010400"/>
              <a:gd name="connsiteY81" fmla="*/ 142875 h 1790700"/>
              <a:gd name="connsiteX82" fmla="*/ 4562475 w 7010400"/>
              <a:gd name="connsiteY82" fmla="*/ 114300 h 1790700"/>
              <a:gd name="connsiteX83" fmla="*/ 4619625 w 7010400"/>
              <a:gd name="connsiteY83" fmla="*/ 95250 h 1790700"/>
              <a:gd name="connsiteX84" fmla="*/ 4648200 w 7010400"/>
              <a:gd name="connsiteY84" fmla="*/ 85725 h 1790700"/>
              <a:gd name="connsiteX85" fmla="*/ 4810125 w 7010400"/>
              <a:gd name="connsiteY85" fmla="*/ 95250 h 1790700"/>
              <a:gd name="connsiteX86" fmla="*/ 4838700 w 7010400"/>
              <a:gd name="connsiteY86" fmla="*/ 114300 h 1790700"/>
              <a:gd name="connsiteX87" fmla="*/ 4943475 w 7010400"/>
              <a:gd name="connsiteY87" fmla="*/ 104775 h 1790700"/>
              <a:gd name="connsiteX88" fmla="*/ 4972050 w 7010400"/>
              <a:gd name="connsiteY88" fmla="*/ 95250 h 1790700"/>
              <a:gd name="connsiteX89" fmla="*/ 5000625 w 7010400"/>
              <a:gd name="connsiteY89" fmla="*/ 76200 h 1790700"/>
              <a:gd name="connsiteX90" fmla="*/ 5057775 w 7010400"/>
              <a:gd name="connsiteY90" fmla="*/ 85725 h 1790700"/>
              <a:gd name="connsiteX91" fmla="*/ 5114925 w 7010400"/>
              <a:gd name="connsiteY91" fmla="*/ 114300 h 1790700"/>
              <a:gd name="connsiteX92" fmla="*/ 5172075 w 7010400"/>
              <a:gd name="connsiteY92" fmla="*/ 142875 h 1790700"/>
              <a:gd name="connsiteX93" fmla="*/ 5257800 w 7010400"/>
              <a:gd name="connsiteY93" fmla="*/ 152400 h 1790700"/>
              <a:gd name="connsiteX94" fmla="*/ 5286375 w 7010400"/>
              <a:gd name="connsiteY94" fmla="*/ 171450 h 1790700"/>
              <a:gd name="connsiteX95" fmla="*/ 5391150 w 7010400"/>
              <a:gd name="connsiteY95" fmla="*/ 200025 h 1790700"/>
              <a:gd name="connsiteX96" fmla="*/ 5419725 w 7010400"/>
              <a:gd name="connsiteY96" fmla="*/ 209550 h 1790700"/>
              <a:gd name="connsiteX97" fmla="*/ 5486400 w 7010400"/>
              <a:gd name="connsiteY97" fmla="*/ 190500 h 1790700"/>
              <a:gd name="connsiteX98" fmla="*/ 5524500 w 7010400"/>
              <a:gd name="connsiteY98" fmla="*/ 133350 h 1790700"/>
              <a:gd name="connsiteX99" fmla="*/ 5534025 w 7010400"/>
              <a:gd name="connsiteY99" fmla="*/ 104775 h 1790700"/>
              <a:gd name="connsiteX100" fmla="*/ 5591175 w 7010400"/>
              <a:gd name="connsiteY100" fmla="*/ 66675 h 1790700"/>
              <a:gd name="connsiteX101" fmla="*/ 5619750 w 7010400"/>
              <a:gd name="connsiteY101" fmla="*/ 47625 h 1790700"/>
              <a:gd name="connsiteX102" fmla="*/ 5648325 w 7010400"/>
              <a:gd name="connsiteY102" fmla="*/ 28575 h 1790700"/>
              <a:gd name="connsiteX103" fmla="*/ 5753100 w 7010400"/>
              <a:gd name="connsiteY103" fmla="*/ 0 h 1790700"/>
              <a:gd name="connsiteX104" fmla="*/ 5905500 w 7010400"/>
              <a:gd name="connsiteY104" fmla="*/ 19050 h 1790700"/>
              <a:gd name="connsiteX105" fmla="*/ 5962650 w 7010400"/>
              <a:gd name="connsiteY105" fmla="*/ 38100 h 1790700"/>
              <a:gd name="connsiteX106" fmla="*/ 5991225 w 7010400"/>
              <a:gd name="connsiteY106" fmla="*/ 57150 h 1790700"/>
              <a:gd name="connsiteX107" fmla="*/ 6076950 w 7010400"/>
              <a:gd name="connsiteY107" fmla="*/ 66675 h 1790700"/>
              <a:gd name="connsiteX108" fmla="*/ 6153150 w 7010400"/>
              <a:gd name="connsiteY108" fmla="*/ 76200 h 1790700"/>
              <a:gd name="connsiteX109" fmla="*/ 6210300 w 7010400"/>
              <a:gd name="connsiteY109" fmla="*/ 95250 h 1790700"/>
              <a:gd name="connsiteX110" fmla="*/ 6267450 w 7010400"/>
              <a:gd name="connsiteY110" fmla="*/ 123825 h 1790700"/>
              <a:gd name="connsiteX111" fmla="*/ 6572250 w 7010400"/>
              <a:gd name="connsiteY111" fmla="*/ 133350 h 1790700"/>
              <a:gd name="connsiteX112" fmla="*/ 6600825 w 7010400"/>
              <a:gd name="connsiteY112" fmla="*/ 142875 h 1790700"/>
              <a:gd name="connsiteX113" fmla="*/ 6667500 w 7010400"/>
              <a:gd name="connsiteY113" fmla="*/ 219075 h 1790700"/>
              <a:gd name="connsiteX114" fmla="*/ 6715125 w 7010400"/>
              <a:gd name="connsiteY114" fmla="*/ 266700 h 1790700"/>
              <a:gd name="connsiteX115" fmla="*/ 6800850 w 7010400"/>
              <a:gd name="connsiteY115" fmla="*/ 333375 h 1790700"/>
              <a:gd name="connsiteX116" fmla="*/ 6962775 w 7010400"/>
              <a:gd name="connsiteY116" fmla="*/ 342900 h 1790700"/>
              <a:gd name="connsiteX117" fmla="*/ 7010400 w 7010400"/>
              <a:gd name="connsiteY117" fmla="*/ 40005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7010400" h="1790700">
                <a:moveTo>
                  <a:pt x="0" y="1790700"/>
                </a:moveTo>
                <a:cubicBezTo>
                  <a:pt x="43669" y="1725196"/>
                  <a:pt x="16380" y="1740790"/>
                  <a:pt x="66675" y="1724025"/>
                </a:cubicBezTo>
                <a:cubicBezTo>
                  <a:pt x="76200" y="1714500"/>
                  <a:pt x="84042" y="1702922"/>
                  <a:pt x="95250" y="1695450"/>
                </a:cubicBezTo>
                <a:cubicBezTo>
                  <a:pt x="127165" y="1674174"/>
                  <a:pt x="182388" y="1692432"/>
                  <a:pt x="209550" y="1695450"/>
                </a:cubicBezTo>
                <a:cubicBezTo>
                  <a:pt x="219075" y="1704975"/>
                  <a:pt x="227777" y="1715401"/>
                  <a:pt x="238125" y="1724025"/>
                </a:cubicBezTo>
                <a:cubicBezTo>
                  <a:pt x="283406" y="1761759"/>
                  <a:pt x="282747" y="1741470"/>
                  <a:pt x="361950" y="1733550"/>
                </a:cubicBezTo>
                <a:cubicBezTo>
                  <a:pt x="371475" y="1727200"/>
                  <a:pt x="380286" y="1719620"/>
                  <a:pt x="390525" y="1714500"/>
                </a:cubicBezTo>
                <a:cubicBezTo>
                  <a:pt x="399505" y="1710010"/>
                  <a:pt x="410746" y="1710544"/>
                  <a:pt x="419100" y="1704975"/>
                </a:cubicBezTo>
                <a:cubicBezTo>
                  <a:pt x="430308" y="1697503"/>
                  <a:pt x="435900" y="1682942"/>
                  <a:pt x="447675" y="1676400"/>
                </a:cubicBezTo>
                <a:cubicBezTo>
                  <a:pt x="492452" y="1651524"/>
                  <a:pt x="552607" y="1652572"/>
                  <a:pt x="600075" y="1647825"/>
                </a:cubicBezTo>
                <a:cubicBezTo>
                  <a:pt x="619125" y="1641475"/>
                  <a:pt x="637744" y="1633645"/>
                  <a:pt x="657225" y="1628775"/>
                </a:cubicBezTo>
                <a:cubicBezTo>
                  <a:pt x="682625" y="1622425"/>
                  <a:pt x="708587" y="1618004"/>
                  <a:pt x="733425" y="1609725"/>
                </a:cubicBezTo>
                <a:cubicBezTo>
                  <a:pt x="742950" y="1606550"/>
                  <a:pt x="752260" y="1602635"/>
                  <a:pt x="762000" y="1600200"/>
                </a:cubicBezTo>
                <a:cubicBezTo>
                  <a:pt x="790627" y="1593043"/>
                  <a:pt x="842254" y="1587972"/>
                  <a:pt x="866775" y="1571625"/>
                </a:cubicBezTo>
                <a:lnTo>
                  <a:pt x="895350" y="1552575"/>
                </a:lnTo>
                <a:cubicBezTo>
                  <a:pt x="925573" y="1507240"/>
                  <a:pt x="907150" y="1541816"/>
                  <a:pt x="923925" y="1485900"/>
                </a:cubicBezTo>
                <a:cubicBezTo>
                  <a:pt x="929695" y="1466666"/>
                  <a:pt x="926267" y="1439889"/>
                  <a:pt x="942975" y="1428750"/>
                </a:cubicBezTo>
                <a:cubicBezTo>
                  <a:pt x="952500" y="1422400"/>
                  <a:pt x="962756" y="1417029"/>
                  <a:pt x="971550" y="1409700"/>
                </a:cubicBezTo>
                <a:cubicBezTo>
                  <a:pt x="1044889" y="1348584"/>
                  <a:pt x="957754" y="1409373"/>
                  <a:pt x="1028700" y="1362075"/>
                </a:cubicBezTo>
                <a:lnTo>
                  <a:pt x="1057275" y="1276350"/>
                </a:lnTo>
                <a:lnTo>
                  <a:pt x="1066800" y="1247775"/>
                </a:lnTo>
                <a:cubicBezTo>
                  <a:pt x="1069975" y="1238250"/>
                  <a:pt x="1074356" y="1229045"/>
                  <a:pt x="1076325" y="1219200"/>
                </a:cubicBezTo>
                <a:cubicBezTo>
                  <a:pt x="1079500" y="1203325"/>
                  <a:pt x="1081590" y="1187194"/>
                  <a:pt x="1085850" y="1171575"/>
                </a:cubicBezTo>
                <a:cubicBezTo>
                  <a:pt x="1091134" y="1152202"/>
                  <a:pt x="1098550" y="1133475"/>
                  <a:pt x="1104900" y="1114425"/>
                </a:cubicBezTo>
                <a:lnTo>
                  <a:pt x="1114425" y="1085850"/>
                </a:lnTo>
                <a:cubicBezTo>
                  <a:pt x="1125618" y="951539"/>
                  <a:pt x="1111860" y="1007820"/>
                  <a:pt x="1143000" y="914400"/>
                </a:cubicBezTo>
                <a:cubicBezTo>
                  <a:pt x="1146175" y="904875"/>
                  <a:pt x="1145425" y="892925"/>
                  <a:pt x="1152525" y="885825"/>
                </a:cubicBezTo>
                <a:cubicBezTo>
                  <a:pt x="1177180" y="861170"/>
                  <a:pt x="1204071" y="830543"/>
                  <a:pt x="1238250" y="819150"/>
                </a:cubicBezTo>
                <a:cubicBezTo>
                  <a:pt x="1247775" y="815975"/>
                  <a:pt x="1256980" y="811594"/>
                  <a:pt x="1266825" y="809625"/>
                </a:cubicBezTo>
                <a:cubicBezTo>
                  <a:pt x="1304700" y="802050"/>
                  <a:pt x="1344482" y="802789"/>
                  <a:pt x="1381125" y="790575"/>
                </a:cubicBezTo>
                <a:cubicBezTo>
                  <a:pt x="1433984" y="772955"/>
                  <a:pt x="1399737" y="782295"/>
                  <a:pt x="1485900" y="771525"/>
                </a:cubicBezTo>
                <a:cubicBezTo>
                  <a:pt x="1527433" y="757681"/>
                  <a:pt x="1541436" y="758582"/>
                  <a:pt x="1571625" y="733425"/>
                </a:cubicBezTo>
                <a:cubicBezTo>
                  <a:pt x="1581973" y="724801"/>
                  <a:pt x="1589852" y="713474"/>
                  <a:pt x="1600200" y="704850"/>
                </a:cubicBezTo>
                <a:cubicBezTo>
                  <a:pt x="1608994" y="697521"/>
                  <a:pt x="1619981" y="693129"/>
                  <a:pt x="1628775" y="685800"/>
                </a:cubicBezTo>
                <a:cubicBezTo>
                  <a:pt x="1639123" y="677176"/>
                  <a:pt x="1646717" y="665495"/>
                  <a:pt x="1657350" y="657225"/>
                </a:cubicBezTo>
                <a:cubicBezTo>
                  <a:pt x="1706478" y="619014"/>
                  <a:pt x="1699961" y="623971"/>
                  <a:pt x="1743075" y="609600"/>
                </a:cubicBezTo>
                <a:cubicBezTo>
                  <a:pt x="1749425" y="600075"/>
                  <a:pt x="1753186" y="588176"/>
                  <a:pt x="1762125" y="581025"/>
                </a:cubicBezTo>
                <a:cubicBezTo>
                  <a:pt x="1769965" y="574753"/>
                  <a:pt x="1781720" y="575990"/>
                  <a:pt x="1790700" y="571500"/>
                </a:cubicBezTo>
                <a:cubicBezTo>
                  <a:pt x="1864558" y="534571"/>
                  <a:pt x="1776026" y="566866"/>
                  <a:pt x="1847850" y="542925"/>
                </a:cubicBezTo>
                <a:cubicBezTo>
                  <a:pt x="1863725" y="546100"/>
                  <a:pt x="1881419" y="544418"/>
                  <a:pt x="1895475" y="552450"/>
                </a:cubicBezTo>
                <a:cubicBezTo>
                  <a:pt x="1905414" y="558130"/>
                  <a:pt x="1906920" y="572469"/>
                  <a:pt x="1914525" y="581025"/>
                </a:cubicBezTo>
                <a:cubicBezTo>
                  <a:pt x="1936863" y="606156"/>
                  <a:pt x="1992601" y="664200"/>
                  <a:pt x="2028825" y="676275"/>
                </a:cubicBezTo>
                <a:lnTo>
                  <a:pt x="2057400" y="685800"/>
                </a:lnTo>
                <a:cubicBezTo>
                  <a:pt x="2134114" y="800871"/>
                  <a:pt x="2069413" y="721330"/>
                  <a:pt x="2390775" y="704850"/>
                </a:cubicBezTo>
                <a:cubicBezTo>
                  <a:pt x="2410062" y="703861"/>
                  <a:pt x="2428837" y="698262"/>
                  <a:pt x="2447925" y="695325"/>
                </a:cubicBezTo>
                <a:cubicBezTo>
                  <a:pt x="2470115" y="691911"/>
                  <a:pt x="2492511" y="689816"/>
                  <a:pt x="2514600" y="685800"/>
                </a:cubicBezTo>
                <a:cubicBezTo>
                  <a:pt x="2546270" y="680042"/>
                  <a:pt x="2580027" y="667166"/>
                  <a:pt x="2609850" y="657225"/>
                </a:cubicBezTo>
                <a:cubicBezTo>
                  <a:pt x="2619375" y="654050"/>
                  <a:pt x="2630071" y="653269"/>
                  <a:pt x="2638425" y="647700"/>
                </a:cubicBezTo>
                <a:lnTo>
                  <a:pt x="2667000" y="628650"/>
                </a:lnTo>
                <a:lnTo>
                  <a:pt x="2686050" y="571500"/>
                </a:lnTo>
                <a:lnTo>
                  <a:pt x="2695575" y="542925"/>
                </a:lnTo>
                <a:cubicBezTo>
                  <a:pt x="2698009" y="516156"/>
                  <a:pt x="2696301" y="446224"/>
                  <a:pt x="2714625" y="409575"/>
                </a:cubicBezTo>
                <a:cubicBezTo>
                  <a:pt x="2719745" y="399336"/>
                  <a:pt x="2725060" y="388538"/>
                  <a:pt x="2733675" y="381000"/>
                </a:cubicBezTo>
                <a:cubicBezTo>
                  <a:pt x="2813762" y="310924"/>
                  <a:pt x="2762710" y="361720"/>
                  <a:pt x="2819400" y="333375"/>
                </a:cubicBezTo>
                <a:cubicBezTo>
                  <a:pt x="2829639" y="328255"/>
                  <a:pt x="2837256" y="318345"/>
                  <a:pt x="2847975" y="314325"/>
                </a:cubicBezTo>
                <a:cubicBezTo>
                  <a:pt x="2863134" y="308641"/>
                  <a:pt x="2879981" y="309060"/>
                  <a:pt x="2895600" y="304800"/>
                </a:cubicBezTo>
                <a:cubicBezTo>
                  <a:pt x="2914973" y="299516"/>
                  <a:pt x="2933269" y="290620"/>
                  <a:pt x="2952750" y="285750"/>
                </a:cubicBezTo>
                <a:cubicBezTo>
                  <a:pt x="2965450" y="282575"/>
                  <a:pt x="2978311" y="279987"/>
                  <a:pt x="2990850" y="276225"/>
                </a:cubicBezTo>
                <a:lnTo>
                  <a:pt x="3076575" y="247650"/>
                </a:lnTo>
                <a:cubicBezTo>
                  <a:pt x="3086100" y="244475"/>
                  <a:pt x="3095211" y="239545"/>
                  <a:pt x="3105150" y="238125"/>
                </a:cubicBezTo>
                <a:cubicBezTo>
                  <a:pt x="3129491" y="234648"/>
                  <a:pt x="3202543" y="224739"/>
                  <a:pt x="3228975" y="219075"/>
                </a:cubicBezTo>
                <a:cubicBezTo>
                  <a:pt x="3254576" y="213589"/>
                  <a:pt x="3280337" y="208304"/>
                  <a:pt x="3305175" y="200025"/>
                </a:cubicBezTo>
                <a:cubicBezTo>
                  <a:pt x="3314700" y="196850"/>
                  <a:pt x="3323905" y="192469"/>
                  <a:pt x="3333750" y="190500"/>
                </a:cubicBezTo>
                <a:cubicBezTo>
                  <a:pt x="3355765" y="186097"/>
                  <a:pt x="3378200" y="184150"/>
                  <a:pt x="3400425" y="180975"/>
                </a:cubicBezTo>
                <a:cubicBezTo>
                  <a:pt x="3409950" y="184150"/>
                  <a:pt x="3421160" y="184228"/>
                  <a:pt x="3429000" y="190500"/>
                </a:cubicBezTo>
                <a:cubicBezTo>
                  <a:pt x="3437939" y="197651"/>
                  <a:pt x="3440721" y="210281"/>
                  <a:pt x="3448050" y="219075"/>
                </a:cubicBezTo>
                <a:cubicBezTo>
                  <a:pt x="3456674" y="229423"/>
                  <a:pt x="3465417" y="240178"/>
                  <a:pt x="3476625" y="247650"/>
                </a:cubicBezTo>
                <a:cubicBezTo>
                  <a:pt x="3484979" y="253219"/>
                  <a:pt x="3496220" y="252685"/>
                  <a:pt x="3505200" y="257175"/>
                </a:cubicBezTo>
                <a:cubicBezTo>
                  <a:pt x="3579058" y="294104"/>
                  <a:pt x="3490526" y="261809"/>
                  <a:pt x="3562350" y="285750"/>
                </a:cubicBezTo>
                <a:cubicBezTo>
                  <a:pt x="3590925" y="282575"/>
                  <a:pt x="3619715" y="280952"/>
                  <a:pt x="3648075" y="276225"/>
                </a:cubicBezTo>
                <a:cubicBezTo>
                  <a:pt x="3657979" y="274574"/>
                  <a:pt x="3666772" y="268496"/>
                  <a:pt x="3676650" y="266700"/>
                </a:cubicBezTo>
                <a:cubicBezTo>
                  <a:pt x="3701835" y="262121"/>
                  <a:pt x="3727450" y="260350"/>
                  <a:pt x="3752850" y="257175"/>
                </a:cubicBezTo>
                <a:cubicBezTo>
                  <a:pt x="3822419" y="233985"/>
                  <a:pt x="3790519" y="242995"/>
                  <a:pt x="3848100" y="228600"/>
                </a:cubicBezTo>
                <a:cubicBezTo>
                  <a:pt x="3867150" y="215900"/>
                  <a:pt x="3898010" y="212220"/>
                  <a:pt x="3905250" y="190500"/>
                </a:cubicBezTo>
                <a:cubicBezTo>
                  <a:pt x="3908425" y="180975"/>
                  <a:pt x="3907675" y="169025"/>
                  <a:pt x="3914775" y="161925"/>
                </a:cubicBezTo>
                <a:cubicBezTo>
                  <a:pt x="3921875" y="154825"/>
                  <a:pt x="3934370" y="156890"/>
                  <a:pt x="3943350" y="152400"/>
                </a:cubicBezTo>
                <a:cubicBezTo>
                  <a:pt x="4017208" y="115471"/>
                  <a:pt x="3928676" y="147766"/>
                  <a:pt x="4000500" y="123825"/>
                </a:cubicBezTo>
                <a:cubicBezTo>
                  <a:pt x="4035425" y="127000"/>
                  <a:pt x="4070558" y="128390"/>
                  <a:pt x="4105275" y="133350"/>
                </a:cubicBezTo>
                <a:cubicBezTo>
                  <a:pt x="4115214" y="134770"/>
                  <a:pt x="4123810" y="142875"/>
                  <a:pt x="4133850" y="142875"/>
                </a:cubicBezTo>
                <a:cubicBezTo>
                  <a:pt x="4159448" y="142875"/>
                  <a:pt x="4184650" y="136525"/>
                  <a:pt x="4210050" y="133350"/>
                </a:cubicBezTo>
                <a:cubicBezTo>
                  <a:pt x="4219575" y="130175"/>
                  <a:pt x="4228585" y="123825"/>
                  <a:pt x="4238625" y="123825"/>
                </a:cubicBezTo>
                <a:cubicBezTo>
                  <a:pt x="4314711" y="123825"/>
                  <a:pt x="4338449" y="130455"/>
                  <a:pt x="4400550" y="142875"/>
                </a:cubicBezTo>
                <a:cubicBezTo>
                  <a:pt x="4525323" y="131532"/>
                  <a:pt x="4472056" y="144440"/>
                  <a:pt x="4562475" y="114300"/>
                </a:cubicBezTo>
                <a:lnTo>
                  <a:pt x="4619625" y="95250"/>
                </a:lnTo>
                <a:lnTo>
                  <a:pt x="4648200" y="85725"/>
                </a:lnTo>
                <a:cubicBezTo>
                  <a:pt x="4702175" y="88900"/>
                  <a:pt x="4756655" y="87229"/>
                  <a:pt x="4810125" y="95250"/>
                </a:cubicBezTo>
                <a:cubicBezTo>
                  <a:pt x="4821446" y="96948"/>
                  <a:pt x="4827281" y="113484"/>
                  <a:pt x="4838700" y="114300"/>
                </a:cubicBezTo>
                <a:cubicBezTo>
                  <a:pt x="4873680" y="116799"/>
                  <a:pt x="4908550" y="107950"/>
                  <a:pt x="4943475" y="104775"/>
                </a:cubicBezTo>
                <a:cubicBezTo>
                  <a:pt x="4953000" y="101600"/>
                  <a:pt x="4963070" y="99740"/>
                  <a:pt x="4972050" y="95250"/>
                </a:cubicBezTo>
                <a:cubicBezTo>
                  <a:pt x="4982289" y="90130"/>
                  <a:pt x="4989247" y="77464"/>
                  <a:pt x="5000625" y="76200"/>
                </a:cubicBezTo>
                <a:cubicBezTo>
                  <a:pt x="5019820" y="74067"/>
                  <a:pt x="5038725" y="82550"/>
                  <a:pt x="5057775" y="85725"/>
                </a:cubicBezTo>
                <a:cubicBezTo>
                  <a:pt x="5139667" y="140320"/>
                  <a:pt x="5036055" y="74865"/>
                  <a:pt x="5114925" y="114300"/>
                </a:cubicBezTo>
                <a:cubicBezTo>
                  <a:pt x="5147837" y="130756"/>
                  <a:pt x="5136163" y="136890"/>
                  <a:pt x="5172075" y="142875"/>
                </a:cubicBezTo>
                <a:cubicBezTo>
                  <a:pt x="5200435" y="147602"/>
                  <a:pt x="5229225" y="149225"/>
                  <a:pt x="5257800" y="152400"/>
                </a:cubicBezTo>
                <a:cubicBezTo>
                  <a:pt x="5267325" y="158750"/>
                  <a:pt x="5275914" y="166801"/>
                  <a:pt x="5286375" y="171450"/>
                </a:cubicBezTo>
                <a:cubicBezTo>
                  <a:pt x="5338920" y="194803"/>
                  <a:pt x="5339930" y="187220"/>
                  <a:pt x="5391150" y="200025"/>
                </a:cubicBezTo>
                <a:cubicBezTo>
                  <a:pt x="5400890" y="202460"/>
                  <a:pt x="5410200" y="206375"/>
                  <a:pt x="5419725" y="209550"/>
                </a:cubicBezTo>
                <a:cubicBezTo>
                  <a:pt x="5420055" y="209468"/>
                  <a:pt x="5481845" y="195055"/>
                  <a:pt x="5486400" y="190500"/>
                </a:cubicBezTo>
                <a:cubicBezTo>
                  <a:pt x="5502589" y="174311"/>
                  <a:pt x="5517260" y="155070"/>
                  <a:pt x="5524500" y="133350"/>
                </a:cubicBezTo>
                <a:cubicBezTo>
                  <a:pt x="5527675" y="123825"/>
                  <a:pt x="5526925" y="111875"/>
                  <a:pt x="5534025" y="104775"/>
                </a:cubicBezTo>
                <a:cubicBezTo>
                  <a:pt x="5550214" y="88586"/>
                  <a:pt x="5572125" y="79375"/>
                  <a:pt x="5591175" y="66675"/>
                </a:cubicBezTo>
                <a:lnTo>
                  <a:pt x="5619750" y="47625"/>
                </a:lnTo>
                <a:cubicBezTo>
                  <a:pt x="5629275" y="41275"/>
                  <a:pt x="5637219" y="31351"/>
                  <a:pt x="5648325" y="28575"/>
                </a:cubicBezTo>
                <a:cubicBezTo>
                  <a:pt x="5734265" y="7090"/>
                  <a:pt x="5699687" y="17804"/>
                  <a:pt x="5753100" y="0"/>
                </a:cubicBezTo>
                <a:cubicBezTo>
                  <a:pt x="5829770" y="6389"/>
                  <a:pt x="5847661" y="1698"/>
                  <a:pt x="5905500" y="19050"/>
                </a:cubicBezTo>
                <a:cubicBezTo>
                  <a:pt x="5924734" y="24820"/>
                  <a:pt x="5945942" y="26961"/>
                  <a:pt x="5962650" y="38100"/>
                </a:cubicBezTo>
                <a:cubicBezTo>
                  <a:pt x="5972175" y="44450"/>
                  <a:pt x="5980119" y="54374"/>
                  <a:pt x="5991225" y="57150"/>
                </a:cubicBezTo>
                <a:cubicBezTo>
                  <a:pt x="6019117" y="64123"/>
                  <a:pt x="6048396" y="63316"/>
                  <a:pt x="6076950" y="66675"/>
                </a:cubicBezTo>
                <a:lnTo>
                  <a:pt x="6153150" y="76200"/>
                </a:lnTo>
                <a:cubicBezTo>
                  <a:pt x="6172200" y="82550"/>
                  <a:pt x="6193592" y="84111"/>
                  <a:pt x="6210300" y="95250"/>
                </a:cubicBezTo>
                <a:cubicBezTo>
                  <a:pt x="6226855" y="106287"/>
                  <a:pt x="6245884" y="122593"/>
                  <a:pt x="6267450" y="123825"/>
                </a:cubicBezTo>
                <a:cubicBezTo>
                  <a:pt x="6368934" y="129624"/>
                  <a:pt x="6470650" y="130175"/>
                  <a:pt x="6572250" y="133350"/>
                </a:cubicBezTo>
                <a:cubicBezTo>
                  <a:pt x="6581775" y="136525"/>
                  <a:pt x="6593725" y="135775"/>
                  <a:pt x="6600825" y="142875"/>
                </a:cubicBezTo>
                <a:cubicBezTo>
                  <a:pt x="6711950" y="254000"/>
                  <a:pt x="6586538" y="165100"/>
                  <a:pt x="6667500" y="219075"/>
                </a:cubicBezTo>
                <a:cubicBezTo>
                  <a:pt x="6706755" y="277957"/>
                  <a:pt x="6663170" y="220518"/>
                  <a:pt x="6715125" y="266700"/>
                </a:cubicBezTo>
                <a:cubicBezTo>
                  <a:pt x="6745461" y="293665"/>
                  <a:pt x="6759356" y="329226"/>
                  <a:pt x="6800850" y="333375"/>
                </a:cubicBezTo>
                <a:cubicBezTo>
                  <a:pt x="6854650" y="338755"/>
                  <a:pt x="6908800" y="339725"/>
                  <a:pt x="6962775" y="342900"/>
                </a:cubicBezTo>
                <a:cubicBezTo>
                  <a:pt x="7002636" y="402692"/>
                  <a:pt x="6977980" y="400050"/>
                  <a:pt x="7010400" y="40005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4" name="Freeform 33"/>
          <p:cNvSpPr/>
          <p:nvPr/>
        </p:nvSpPr>
        <p:spPr>
          <a:xfrm>
            <a:off x="9046231" y="7399910"/>
            <a:ext cx="3583210" cy="3517005"/>
          </a:xfrm>
          <a:custGeom>
            <a:avLst/>
            <a:gdLst>
              <a:gd name="connsiteX0" fmla="*/ 3566183 w 3583210"/>
              <a:gd name="connsiteY0" fmla="*/ 3462531 h 3517005"/>
              <a:gd name="connsiteX1" fmla="*/ 3487355 w 3583210"/>
              <a:gd name="connsiteY1" fmla="*/ 3478297 h 3517005"/>
              <a:gd name="connsiteX2" fmla="*/ 3345466 w 3583210"/>
              <a:gd name="connsiteY2" fmla="*/ 3478297 h 3517005"/>
              <a:gd name="connsiteX3" fmla="*/ 3298169 w 3583210"/>
              <a:gd name="connsiteY3" fmla="*/ 3509828 h 3517005"/>
              <a:gd name="connsiteX4" fmla="*/ 3172045 w 3583210"/>
              <a:gd name="connsiteY4" fmla="*/ 3462531 h 3517005"/>
              <a:gd name="connsiteX5" fmla="*/ 3140514 w 3583210"/>
              <a:gd name="connsiteY5" fmla="*/ 3415235 h 3517005"/>
              <a:gd name="connsiteX6" fmla="*/ 3093217 w 3583210"/>
              <a:gd name="connsiteY6" fmla="*/ 3336407 h 3517005"/>
              <a:gd name="connsiteX7" fmla="*/ 3045921 w 3583210"/>
              <a:gd name="connsiteY7" fmla="*/ 3289111 h 3517005"/>
              <a:gd name="connsiteX8" fmla="*/ 3014390 w 3583210"/>
              <a:gd name="connsiteY8" fmla="*/ 3241814 h 3517005"/>
              <a:gd name="connsiteX9" fmla="*/ 3061686 w 3583210"/>
              <a:gd name="connsiteY9" fmla="*/ 3210283 h 3517005"/>
              <a:gd name="connsiteX10" fmla="*/ 3156279 w 3583210"/>
              <a:gd name="connsiteY10" fmla="*/ 3241814 h 3517005"/>
              <a:gd name="connsiteX11" fmla="*/ 3172045 w 3583210"/>
              <a:gd name="connsiteY11" fmla="*/ 3194518 h 3517005"/>
              <a:gd name="connsiteX12" fmla="*/ 3124748 w 3583210"/>
              <a:gd name="connsiteY12" fmla="*/ 3147221 h 3517005"/>
              <a:gd name="connsiteX13" fmla="*/ 3045921 w 3583210"/>
              <a:gd name="connsiteY13" fmla="*/ 3068393 h 3517005"/>
              <a:gd name="connsiteX14" fmla="*/ 3014390 w 3583210"/>
              <a:gd name="connsiteY14" fmla="*/ 3021097 h 3517005"/>
              <a:gd name="connsiteX15" fmla="*/ 2982859 w 3583210"/>
              <a:gd name="connsiteY15" fmla="*/ 2816145 h 3517005"/>
              <a:gd name="connsiteX16" fmla="*/ 2935562 w 3583210"/>
              <a:gd name="connsiteY16" fmla="*/ 2831911 h 3517005"/>
              <a:gd name="connsiteX17" fmla="*/ 2888266 w 3583210"/>
              <a:gd name="connsiteY17" fmla="*/ 2863442 h 3517005"/>
              <a:gd name="connsiteX18" fmla="*/ 2793672 w 3583210"/>
              <a:gd name="connsiteY18" fmla="*/ 2894973 h 3517005"/>
              <a:gd name="connsiteX19" fmla="*/ 2651783 w 3583210"/>
              <a:gd name="connsiteY19" fmla="*/ 2816145 h 3517005"/>
              <a:gd name="connsiteX20" fmla="*/ 2557190 w 3583210"/>
              <a:gd name="connsiteY20" fmla="*/ 2800380 h 3517005"/>
              <a:gd name="connsiteX21" fmla="*/ 2509893 w 3583210"/>
              <a:gd name="connsiteY21" fmla="*/ 2816145 h 3517005"/>
              <a:gd name="connsiteX22" fmla="*/ 2399535 w 3583210"/>
              <a:gd name="connsiteY22" fmla="*/ 2784614 h 3517005"/>
              <a:gd name="connsiteX23" fmla="*/ 2336472 w 3583210"/>
              <a:gd name="connsiteY23" fmla="*/ 2705787 h 3517005"/>
              <a:gd name="connsiteX24" fmla="*/ 2320707 w 3583210"/>
              <a:gd name="connsiteY24" fmla="*/ 2658490 h 3517005"/>
              <a:gd name="connsiteX25" fmla="*/ 2226114 w 3583210"/>
              <a:gd name="connsiteY25" fmla="*/ 2595428 h 3517005"/>
              <a:gd name="connsiteX26" fmla="*/ 2147286 w 3583210"/>
              <a:gd name="connsiteY26" fmla="*/ 2611193 h 3517005"/>
              <a:gd name="connsiteX27" fmla="*/ 2099990 w 3583210"/>
              <a:gd name="connsiteY27" fmla="*/ 2626959 h 3517005"/>
              <a:gd name="connsiteX28" fmla="*/ 2052693 w 3583210"/>
              <a:gd name="connsiteY28" fmla="*/ 2611193 h 3517005"/>
              <a:gd name="connsiteX29" fmla="*/ 2005397 w 3583210"/>
              <a:gd name="connsiteY29" fmla="*/ 2516600 h 3517005"/>
              <a:gd name="connsiteX30" fmla="*/ 1926569 w 3583210"/>
              <a:gd name="connsiteY30" fmla="*/ 2422007 h 3517005"/>
              <a:gd name="connsiteX31" fmla="*/ 1910803 w 3583210"/>
              <a:gd name="connsiteY31" fmla="*/ 2374711 h 3517005"/>
              <a:gd name="connsiteX32" fmla="*/ 1816210 w 3583210"/>
              <a:gd name="connsiteY32" fmla="*/ 2280118 h 3517005"/>
              <a:gd name="connsiteX33" fmla="*/ 1863507 w 3583210"/>
              <a:gd name="connsiteY33" fmla="*/ 2248587 h 3517005"/>
              <a:gd name="connsiteX34" fmla="*/ 1942335 w 3583210"/>
              <a:gd name="connsiteY34" fmla="*/ 2232821 h 3517005"/>
              <a:gd name="connsiteX35" fmla="*/ 1847741 w 3583210"/>
              <a:gd name="connsiteY35" fmla="*/ 2043635 h 3517005"/>
              <a:gd name="connsiteX36" fmla="*/ 1642790 w 3583210"/>
              <a:gd name="connsiteY36" fmla="*/ 2027869 h 3517005"/>
              <a:gd name="connsiteX37" fmla="*/ 1595493 w 3583210"/>
              <a:gd name="connsiteY37" fmla="*/ 1996338 h 3517005"/>
              <a:gd name="connsiteX38" fmla="*/ 1516666 w 3583210"/>
              <a:gd name="connsiteY38" fmla="*/ 1901745 h 3517005"/>
              <a:gd name="connsiteX39" fmla="*/ 1469369 w 3583210"/>
              <a:gd name="connsiteY39" fmla="*/ 1791387 h 3517005"/>
              <a:gd name="connsiteX40" fmla="*/ 1437838 w 3583210"/>
              <a:gd name="connsiteY40" fmla="*/ 1696793 h 3517005"/>
              <a:gd name="connsiteX41" fmla="*/ 1422072 w 3583210"/>
              <a:gd name="connsiteY41" fmla="*/ 1617966 h 3517005"/>
              <a:gd name="connsiteX42" fmla="*/ 1390541 w 3583210"/>
              <a:gd name="connsiteY42" fmla="*/ 1570669 h 3517005"/>
              <a:gd name="connsiteX43" fmla="*/ 1374776 w 3583210"/>
              <a:gd name="connsiteY43" fmla="*/ 1523373 h 3517005"/>
              <a:gd name="connsiteX44" fmla="*/ 1374776 w 3583210"/>
              <a:gd name="connsiteY44" fmla="*/ 1381483 h 3517005"/>
              <a:gd name="connsiteX45" fmla="*/ 1280183 w 3583210"/>
              <a:gd name="connsiteY45" fmla="*/ 1334187 h 3517005"/>
              <a:gd name="connsiteX46" fmla="*/ 1264417 w 3583210"/>
              <a:gd name="connsiteY46" fmla="*/ 1192297 h 3517005"/>
              <a:gd name="connsiteX47" fmla="*/ 1217121 w 3583210"/>
              <a:gd name="connsiteY47" fmla="*/ 1160766 h 3517005"/>
              <a:gd name="connsiteX48" fmla="*/ 1169824 w 3583210"/>
              <a:gd name="connsiteY48" fmla="*/ 1145000 h 3517005"/>
              <a:gd name="connsiteX49" fmla="*/ 1059466 w 3583210"/>
              <a:gd name="connsiteY49" fmla="*/ 1097704 h 3517005"/>
              <a:gd name="connsiteX50" fmla="*/ 1027935 w 3583210"/>
              <a:gd name="connsiteY50" fmla="*/ 1050407 h 3517005"/>
              <a:gd name="connsiteX51" fmla="*/ 1012169 w 3583210"/>
              <a:gd name="connsiteY51" fmla="*/ 1003111 h 3517005"/>
              <a:gd name="connsiteX52" fmla="*/ 964872 w 3583210"/>
              <a:gd name="connsiteY52" fmla="*/ 971580 h 3517005"/>
              <a:gd name="connsiteX53" fmla="*/ 886045 w 3583210"/>
              <a:gd name="connsiteY53" fmla="*/ 892752 h 3517005"/>
              <a:gd name="connsiteX54" fmla="*/ 791452 w 3583210"/>
              <a:gd name="connsiteY54" fmla="*/ 861221 h 3517005"/>
              <a:gd name="connsiteX55" fmla="*/ 681093 w 3583210"/>
              <a:gd name="connsiteY55" fmla="*/ 813924 h 3517005"/>
              <a:gd name="connsiteX56" fmla="*/ 649562 w 3583210"/>
              <a:gd name="connsiteY56" fmla="*/ 687800 h 3517005"/>
              <a:gd name="connsiteX57" fmla="*/ 602266 w 3583210"/>
              <a:gd name="connsiteY57" fmla="*/ 672035 h 3517005"/>
              <a:gd name="connsiteX58" fmla="*/ 570735 w 3583210"/>
              <a:gd name="connsiteY58" fmla="*/ 624738 h 3517005"/>
              <a:gd name="connsiteX59" fmla="*/ 554969 w 3583210"/>
              <a:gd name="connsiteY59" fmla="*/ 577442 h 3517005"/>
              <a:gd name="connsiteX60" fmla="*/ 491907 w 3583210"/>
              <a:gd name="connsiteY60" fmla="*/ 482849 h 3517005"/>
              <a:gd name="connsiteX61" fmla="*/ 570735 w 3583210"/>
              <a:gd name="connsiteY61" fmla="*/ 451318 h 3517005"/>
              <a:gd name="connsiteX62" fmla="*/ 633797 w 3583210"/>
              <a:gd name="connsiteY62" fmla="*/ 435552 h 3517005"/>
              <a:gd name="connsiteX63" fmla="*/ 665328 w 3583210"/>
              <a:gd name="connsiteY63" fmla="*/ 325193 h 3517005"/>
              <a:gd name="connsiteX64" fmla="*/ 681093 w 3583210"/>
              <a:gd name="connsiteY64" fmla="*/ 277897 h 3517005"/>
              <a:gd name="connsiteX65" fmla="*/ 665328 w 3583210"/>
              <a:gd name="connsiteY65" fmla="*/ 230600 h 3517005"/>
              <a:gd name="connsiteX66" fmla="*/ 460376 w 3583210"/>
              <a:gd name="connsiteY66" fmla="*/ 183304 h 3517005"/>
              <a:gd name="connsiteX67" fmla="*/ 318486 w 3583210"/>
              <a:gd name="connsiteY67" fmla="*/ 120242 h 3517005"/>
              <a:gd name="connsiteX68" fmla="*/ 176597 w 3583210"/>
              <a:gd name="connsiteY68" fmla="*/ 9883 h 3517005"/>
              <a:gd name="connsiteX69" fmla="*/ 18941 w 3583210"/>
              <a:gd name="connsiteY69" fmla="*/ 25649 h 3517005"/>
              <a:gd name="connsiteX70" fmla="*/ 34707 w 3583210"/>
              <a:gd name="connsiteY70" fmla="*/ 88711 h 3517005"/>
              <a:gd name="connsiteX71" fmla="*/ 82003 w 3583210"/>
              <a:gd name="connsiteY71" fmla="*/ 104476 h 3517005"/>
              <a:gd name="connsiteX72" fmla="*/ 176597 w 3583210"/>
              <a:gd name="connsiteY72" fmla="*/ 120242 h 3517005"/>
              <a:gd name="connsiteX73" fmla="*/ 192362 w 3583210"/>
              <a:gd name="connsiteY73" fmla="*/ 262131 h 3517005"/>
              <a:gd name="connsiteX74" fmla="*/ 145066 w 3583210"/>
              <a:gd name="connsiteY74" fmla="*/ 293662 h 3517005"/>
              <a:gd name="connsiteX75" fmla="*/ 113535 w 3583210"/>
              <a:gd name="connsiteY75" fmla="*/ 293662 h 351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583210" h="3517005">
                <a:moveTo>
                  <a:pt x="3566183" y="3462531"/>
                </a:moveTo>
                <a:cubicBezTo>
                  <a:pt x="3539907" y="3467786"/>
                  <a:pt x="3514151" y="3478297"/>
                  <a:pt x="3487355" y="3478297"/>
                </a:cubicBezTo>
                <a:cubicBezTo>
                  <a:pt x="3286975" y="3478297"/>
                  <a:pt x="3583210" y="3430746"/>
                  <a:pt x="3345466" y="3478297"/>
                </a:cubicBezTo>
                <a:cubicBezTo>
                  <a:pt x="3329700" y="3488807"/>
                  <a:pt x="3316971" y="3507478"/>
                  <a:pt x="3298169" y="3509828"/>
                </a:cubicBezTo>
                <a:cubicBezTo>
                  <a:pt x="3240750" y="3517005"/>
                  <a:pt x="3213361" y="3490075"/>
                  <a:pt x="3172045" y="3462531"/>
                </a:cubicBezTo>
                <a:cubicBezTo>
                  <a:pt x="3161535" y="3446766"/>
                  <a:pt x="3150556" y="3431303"/>
                  <a:pt x="3140514" y="3415235"/>
                </a:cubicBezTo>
                <a:cubicBezTo>
                  <a:pt x="3124273" y="3389250"/>
                  <a:pt x="3111603" y="3360921"/>
                  <a:pt x="3093217" y="3336407"/>
                </a:cubicBezTo>
                <a:cubicBezTo>
                  <a:pt x="3079840" y="3318571"/>
                  <a:pt x="3060194" y="3306239"/>
                  <a:pt x="3045921" y="3289111"/>
                </a:cubicBezTo>
                <a:cubicBezTo>
                  <a:pt x="3033791" y="3274555"/>
                  <a:pt x="3024900" y="3257580"/>
                  <a:pt x="3014390" y="3241814"/>
                </a:cubicBezTo>
                <a:cubicBezTo>
                  <a:pt x="3030155" y="3231304"/>
                  <a:pt x="3042738" y="3210283"/>
                  <a:pt x="3061686" y="3210283"/>
                </a:cubicBezTo>
                <a:cubicBezTo>
                  <a:pt x="3094923" y="3210283"/>
                  <a:pt x="3156279" y="3241814"/>
                  <a:pt x="3156279" y="3241814"/>
                </a:cubicBezTo>
                <a:cubicBezTo>
                  <a:pt x="3161534" y="3226049"/>
                  <a:pt x="3177300" y="3210283"/>
                  <a:pt x="3172045" y="3194518"/>
                </a:cubicBezTo>
                <a:cubicBezTo>
                  <a:pt x="3164994" y="3173366"/>
                  <a:pt x="3139022" y="3164349"/>
                  <a:pt x="3124748" y="3147221"/>
                </a:cubicBezTo>
                <a:cubicBezTo>
                  <a:pt x="3059058" y="3068392"/>
                  <a:pt x="3132631" y="3126200"/>
                  <a:pt x="3045921" y="3068393"/>
                </a:cubicBezTo>
                <a:cubicBezTo>
                  <a:pt x="3035411" y="3052628"/>
                  <a:pt x="3022864" y="3038044"/>
                  <a:pt x="3014390" y="3021097"/>
                </a:cubicBezTo>
                <a:cubicBezTo>
                  <a:pt x="2985981" y="2964279"/>
                  <a:pt x="2987381" y="2861365"/>
                  <a:pt x="2982859" y="2816145"/>
                </a:cubicBezTo>
                <a:cubicBezTo>
                  <a:pt x="2967093" y="2821400"/>
                  <a:pt x="2950426" y="2824479"/>
                  <a:pt x="2935562" y="2831911"/>
                </a:cubicBezTo>
                <a:cubicBezTo>
                  <a:pt x="2918615" y="2840385"/>
                  <a:pt x="2905581" y="2855747"/>
                  <a:pt x="2888266" y="2863442"/>
                </a:cubicBezTo>
                <a:cubicBezTo>
                  <a:pt x="2857894" y="2876941"/>
                  <a:pt x="2793672" y="2894973"/>
                  <a:pt x="2793672" y="2894973"/>
                </a:cubicBezTo>
                <a:cubicBezTo>
                  <a:pt x="2732716" y="2854336"/>
                  <a:pt x="2714216" y="2830019"/>
                  <a:pt x="2651783" y="2816145"/>
                </a:cubicBezTo>
                <a:cubicBezTo>
                  <a:pt x="2620578" y="2809211"/>
                  <a:pt x="2588721" y="2805635"/>
                  <a:pt x="2557190" y="2800380"/>
                </a:cubicBezTo>
                <a:cubicBezTo>
                  <a:pt x="2541424" y="2805635"/>
                  <a:pt x="2526511" y="2816145"/>
                  <a:pt x="2509893" y="2816145"/>
                </a:cubicBezTo>
                <a:cubicBezTo>
                  <a:pt x="2490093" y="2816145"/>
                  <a:pt x="2421842" y="2792050"/>
                  <a:pt x="2399535" y="2784614"/>
                </a:cubicBezTo>
                <a:cubicBezTo>
                  <a:pt x="2370207" y="2755287"/>
                  <a:pt x="2356360" y="2745563"/>
                  <a:pt x="2336472" y="2705787"/>
                </a:cubicBezTo>
                <a:cubicBezTo>
                  <a:pt x="2329040" y="2690923"/>
                  <a:pt x="2332458" y="2670241"/>
                  <a:pt x="2320707" y="2658490"/>
                </a:cubicBezTo>
                <a:cubicBezTo>
                  <a:pt x="2293911" y="2631694"/>
                  <a:pt x="2226114" y="2595428"/>
                  <a:pt x="2226114" y="2595428"/>
                </a:cubicBezTo>
                <a:cubicBezTo>
                  <a:pt x="2199838" y="2600683"/>
                  <a:pt x="2173282" y="2604694"/>
                  <a:pt x="2147286" y="2611193"/>
                </a:cubicBezTo>
                <a:cubicBezTo>
                  <a:pt x="2131164" y="2615224"/>
                  <a:pt x="2116608" y="2626959"/>
                  <a:pt x="2099990" y="2626959"/>
                </a:cubicBezTo>
                <a:cubicBezTo>
                  <a:pt x="2083371" y="2626959"/>
                  <a:pt x="2068459" y="2616448"/>
                  <a:pt x="2052693" y="2611193"/>
                </a:cubicBezTo>
                <a:cubicBezTo>
                  <a:pt x="1962330" y="2475650"/>
                  <a:pt x="2070668" y="2647143"/>
                  <a:pt x="2005397" y="2516600"/>
                </a:cubicBezTo>
                <a:cubicBezTo>
                  <a:pt x="1983449" y="2472703"/>
                  <a:pt x="1961434" y="2456872"/>
                  <a:pt x="1926569" y="2422007"/>
                </a:cubicBezTo>
                <a:cubicBezTo>
                  <a:pt x="1921314" y="2406242"/>
                  <a:pt x="1921006" y="2387829"/>
                  <a:pt x="1910803" y="2374711"/>
                </a:cubicBezTo>
                <a:cubicBezTo>
                  <a:pt x="1883426" y="2339513"/>
                  <a:pt x="1816210" y="2280118"/>
                  <a:pt x="1816210" y="2280118"/>
                </a:cubicBezTo>
                <a:cubicBezTo>
                  <a:pt x="1831976" y="2269608"/>
                  <a:pt x="1844817" y="2251702"/>
                  <a:pt x="1863507" y="2248587"/>
                </a:cubicBezTo>
                <a:cubicBezTo>
                  <a:pt x="1961744" y="2232214"/>
                  <a:pt x="1866100" y="2309053"/>
                  <a:pt x="1942335" y="2232821"/>
                </a:cubicBezTo>
                <a:cubicBezTo>
                  <a:pt x="1933619" y="2206674"/>
                  <a:pt x="1889561" y="2046852"/>
                  <a:pt x="1847741" y="2043635"/>
                </a:cubicBezTo>
                <a:lnTo>
                  <a:pt x="1642790" y="2027869"/>
                </a:lnTo>
                <a:cubicBezTo>
                  <a:pt x="1627024" y="2017359"/>
                  <a:pt x="1610049" y="2008468"/>
                  <a:pt x="1595493" y="1996338"/>
                </a:cubicBezTo>
                <a:cubicBezTo>
                  <a:pt x="1549972" y="1958404"/>
                  <a:pt x="1547669" y="1948250"/>
                  <a:pt x="1516666" y="1901745"/>
                </a:cubicBezTo>
                <a:cubicBezTo>
                  <a:pt x="1474958" y="1734920"/>
                  <a:pt x="1531586" y="1931375"/>
                  <a:pt x="1469369" y="1791387"/>
                </a:cubicBezTo>
                <a:cubicBezTo>
                  <a:pt x="1455870" y="1761015"/>
                  <a:pt x="1444357" y="1729384"/>
                  <a:pt x="1437838" y="1696793"/>
                </a:cubicBezTo>
                <a:cubicBezTo>
                  <a:pt x="1432583" y="1670517"/>
                  <a:pt x="1431481" y="1643056"/>
                  <a:pt x="1422072" y="1617966"/>
                </a:cubicBezTo>
                <a:cubicBezTo>
                  <a:pt x="1415419" y="1600225"/>
                  <a:pt x="1401051" y="1586435"/>
                  <a:pt x="1390541" y="1570669"/>
                </a:cubicBezTo>
                <a:cubicBezTo>
                  <a:pt x="1385286" y="1554904"/>
                  <a:pt x="1374776" y="1539991"/>
                  <a:pt x="1374776" y="1523373"/>
                </a:cubicBezTo>
                <a:cubicBezTo>
                  <a:pt x="1374776" y="1462115"/>
                  <a:pt x="1413223" y="1439154"/>
                  <a:pt x="1374776" y="1381483"/>
                </a:cubicBezTo>
                <a:cubicBezTo>
                  <a:pt x="1357312" y="1355287"/>
                  <a:pt x="1307163" y="1343180"/>
                  <a:pt x="1280183" y="1334187"/>
                </a:cubicBezTo>
                <a:cubicBezTo>
                  <a:pt x="1274928" y="1286890"/>
                  <a:pt x="1280680" y="1237020"/>
                  <a:pt x="1264417" y="1192297"/>
                </a:cubicBezTo>
                <a:cubicBezTo>
                  <a:pt x="1257942" y="1174490"/>
                  <a:pt x="1234068" y="1169240"/>
                  <a:pt x="1217121" y="1160766"/>
                </a:cubicBezTo>
                <a:cubicBezTo>
                  <a:pt x="1202257" y="1153334"/>
                  <a:pt x="1185099" y="1151546"/>
                  <a:pt x="1169824" y="1145000"/>
                </a:cubicBezTo>
                <a:cubicBezTo>
                  <a:pt x="1033462" y="1086559"/>
                  <a:pt x="1170378" y="1134674"/>
                  <a:pt x="1059466" y="1097704"/>
                </a:cubicBezTo>
                <a:cubicBezTo>
                  <a:pt x="1048956" y="1081938"/>
                  <a:pt x="1036409" y="1067354"/>
                  <a:pt x="1027935" y="1050407"/>
                </a:cubicBezTo>
                <a:cubicBezTo>
                  <a:pt x="1020503" y="1035543"/>
                  <a:pt x="1022550" y="1016088"/>
                  <a:pt x="1012169" y="1003111"/>
                </a:cubicBezTo>
                <a:cubicBezTo>
                  <a:pt x="1000332" y="988315"/>
                  <a:pt x="980638" y="982090"/>
                  <a:pt x="964872" y="971580"/>
                </a:cubicBezTo>
                <a:cubicBezTo>
                  <a:pt x="936107" y="928432"/>
                  <a:pt x="935830" y="914879"/>
                  <a:pt x="886045" y="892752"/>
                </a:cubicBezTo>
                <a:cubicBezTo>
                  <a:pt x="855673" y="879253"/>
                  <a:pt x="819107" y="879657"/>
                  <a:pt x="791452" y="861221"/>
                </a:cubicBezTo>
                <a:cubicBezTo>
                  <a:pt x="726126" y="817671"/>
                  <a:pt x="762537" y="834286"/>
                  <a:pt x="681093" y="813924"/>
                </a:cubicBezTo>
                <a:cubicBezTo>
                  <a:pt x="670583" y="771883"/>
                  <a:pt x="670607" y="725682"/>
                  <a:pt x="649562" y="687800"/>
                </a:cubicBezTo>
                <a:cubicBezTo>
                  <a:pt x="641492" y="673273"/>
                  <a:pt x="615243" y="682416"/>
                  <a:pt x="602266" y="672035"/>
                </a:cubicBezTo>
                <a:cubicBezTo>
                  <a:pt x="587470" y="660198"/>
                  <a:pt x="579209" y="641685"/>
                  <a:pt x="570735" y="624738"/>
                </a:cubicBezTo>
                <a:cubicBezTo>
                  <a:pt x="563303" y="609874"/>
                  <a:pt x="563040" y="591969"/>
                  <a:pt x="554969" y="577442"/>
                </a:cubicBezTo>
                <a:cubicBezTo>
                  <a:pt x="536565" y="544315"/>
                  <a:pt x="491907" y="482849"/>
                  <a:pt x="491907" y="482849"/>
                </a:cubicBezTo>
                <a:cubicBezTo>
                  <a:pt x="519585" y="399813"/>
                  <a:pt x="484951" y="451318"/>
                  <a:pt x="570735" y="451318"/>
                </a:cubicBezTo>
                <a:cubicBezTo>
                  <a:pt x="592403" y="451318"/>
                  <a:pt x="612776" y="440807"/>
                  <a:pt x="633797" y="435552"/>
                </a:cubicBezTo>
                <a:cubicBezTo>
                  <a:pt x="671596" y="322153"/>
                  <a:pt x="625736" y="463765"/>
                  <a:pt x="665328" y="325193"/>
                </a:cubicBezTo>
                <a:cubicBezTo>
                  <a:pt x="669893" y="309214"/>
                  <a:pt x="675838" y="293662"/>
                  <a:pt x="681093" y="277897"/>
                </a:cubicBezTo>
                <a:cubicBezTo>
                  <a:pt x="675838" y="262131"/>
                  <a:pt x="675709" y="243577"/>
                  <a:pt x="665328" y="230600"/>
                </a:cubicBezTo>
                <a:cubicBezTo>
                  <a:pt x="620369" y="174402"/>
                  <a:pt x="507882" y="188054"/>
                  <a:pt x="460376" y="183304"/>
                </a:cubicBezTo>
                <a:cubicBezTo>
                  <a:pt x="400398" y="163311"/>
                  <a:pt x="363456" y="160215"/>
                  <a:pt x="318486" y="120242"/>
                </a:cubicBezTo>
                <a:cubicBezTo>
                  <a:pt x="190872" y="6808"/>
                  <a:pt x="274123" y="42393"/>
                  <a:pt x="176597" y="9883"/>
                </a:cubicBezTo>
                <a:cubicBezTo>
                  <a:pt x="124045" y="15138"/>
                  <a:pt x="65109" y="0"/>
                  <a:pt x="18941" y="25649"/>
                </a:cubicBezTo>
                <a:cubicBezTo>
                  <a:pt x="0" y="36172"/>
                  <a:pt x="21171" y="71791"/>
                  <a:pt x="34707" y="88711"/>
                </a:cubicBezTo>
                <a:cubicBezTo>
                  <a:pt x="45088" y="101688"/>
                  <a:pt x="65781" y="100871"/>
                  <a:pt x="82003" y="104476"/>
                </a:cubicBezTo>
                <a:cubicBezTo>
                  <a:pt x="113208" y="111410"/>
                  <a:pt x="145066" y="114987"/>
                  <a:pt x="176597" y="120242"/>
                </a:cubicBezTo>
                <a:cubicBezTo>
                  <a:pt x="191745" y="165685"/>
                  <a:pt x="229458" y="215761"/>
                  <a:pt x="192362" y="262131"/>
                </a:cubicBezTo>
                <a:cubicBezTo>
                  <a:pt x="180525" y="276927"/>
                  <a:pt x="162658" y="286625"/>
                  <a:pt x="145066" y="293662"/>
                </a:cubicBezTo>
                <a:cubicBezTo>
                  <a:pt x="135307" y="297565"/>
                  <a:pt x="124045" y="293662"/>
                  <a:pt x="113535" y="293662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5" name="Freeform 34"/>
          <p:cNvSpPr/>
          <p:nvPr/>
        </p:nvSpPr>
        <p:spPr>
          <a:xfrm>
            <a:off x="12801600" y="11177752"/>
            <a:ext cx="211014" cy="591798"/>
          </a:xfrm>
          <a:custGeom>
            <a:avLst/>
            <a:gdLst>
              <a:gd name="connsiteX0" fmla="*/ 126124 w 211014"/>
              <a:gd name="connsiteY0" fmla="*/ 0 h 591798"/>
              <a:gd name="connsiteX1" fmla="*/ 173421 w 211014"/>
              <a:gd name="connsiteY1" fmla="*/ 31531 h 591798"/>
              <a:gd name="connsiteX2" fmla="*/ 204952 w 211014"/>
              <a:gd name="connsiteY2" fmla="*/ 126124 h 591798"/>
              <a:gd name="connsiteX3" fmla="*/ 157655 w 211014"/>
              <a:gd name="connsiteY3" fmla="*/ 268014 h 591798"/>
              <a:gd name="connsiteX4" fmla="*/ 94593 w 211014"/>
              <a:gd name="connsiteY4" fmla="*/ 283779 h 591798"/>
              <a:gd name="connsiteX5" fmla="*/ 47297 w 211014"/>
              <a:gd name="connsiteY5" fmla="*/ 331076 h 591798"/>
              <a:gd name="connsiteX6" fmla="*/ 15766 w 211014"/>
              <a:gd name="connsiteY6" fmla="*/ 425669 h 591798"/>
              <a:gd name="connsiteX7" fmla="*/ 0 w 211014"/>
              <a:gd name="connsiteY7" fmla="*/ 536027 h 591798"/>
              <a:gd name="connsiteX8" fmla="*/ 15766 w 211014"/>
              <a:gd name="connsiteY8" fmla="*/ 583324 h 591798"/>
              <a:gd name="connsiteX9" fmla="*/ 94593 w 211014"/>
              <a:gd name="connsiteY9" fmla="*/ 567558 h 591798"/>
              <a:gd name="connsiteX10" fmla="*/ 110359 w 211014"/>
              <a:gd name="connsiteY10" fmla="*/ 551793 h 59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1014" h="591798">
                <a:moveTo>
                  <a:pt x="126124" y="0"/>
                </a:moveTo>
                <a:cubicBezTo>
                  <a:pt x="141890" y="10510"/>
                  <a:pt x="163379" y="15463"/>
                  <a:pt x="173421" y="31531"/>
                </a:cubicBezTo>
                <a:cubicBezTo>
                  <a:pt x="191036" y="59716"/>
                  <a:pt x="204952" y="126124"/>
                  <a:pt x="204952" y="126124"/>
                </a:cubicBezTo>
                <a:cubicBezTo>
                  <a:pt x="198201" y="173378"/>
                  <a:pt x="211014" y="241334"/>
                  <a:pt x="157655" y="268014"/>
                </a:cubicBezTo>
                <a:cubicBezTo>
                  <a:pt x="138275" y="277704"/>
                  <a:pt x="115614" y="278524"/>
                  <a:pt x="94593" y="283779"/>
                </a:cubicBezTo>
                <a:cubicBezTo>
                  <a:pt x="78828" y="299545"/>
                  <a:pt x="58125" y="311586"/>
                  <a:pt x="47297" y="331076"/>
                </a:cubicBezTo>
                <a:cubicBezTo>
                  <a:pt x="31156" y="360130"/>
                  <a:pt x="15766" y="425669"/>
                  <a:pt x="15766" y="425669"/>
                </a:cubicBezTo>
                <a:cubicBezTo>
                  <a:pt x="10511" y="462455"/>
                  <a:pt x="0" y="498868"/>
                  <a:pt x="0" y="536027"/>
                </a:cubicBezTo>
                <a:cubicBezTo>
                  <a:pt x="0" y="552646"/>
                  <a:pt x="0" y="578069"/>
                  <a:pt x="15766" y="583324"/>
                </a:cubicBezTo>
                <a:cubicBezTo>
                  <a:pt x="41187" y="591798"/>
                  <a:pt x="69172" y="576032"/>
                  <a:pt x="94593" y="567558"/>
                </a:cubicBezTo>
                <a:cubicBezTo>
                  <a:pt x="101644" y="565208"/>
                  <a:pt x="105104" y="557048"/>
                  <a:pt x="110359" y="551793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6" name="Freeform 35"/>
          <p:cNvSpPr/>
          <p:nvPr/>
        </p:nvSpPr>
        <p:spPr>
          <a:xfrm>
            <a:off x="13306097" y="11713779"/>
            <a:ext cx="173420" cy="292793"/>
          </a:xfrm>
          <a:custGeom>
            <a:avLst/>
            <a:gdLst>
              <a:gd name="connsiteX0" fmla="*/ 173420 w 173420"/>
              <a:gd name="connsiteY0" fmla="*/ 0 h 292793"/>
              <a:gd name="connsiteX1" fmla="*/ 126124 w 173420"/>
              <a:gd name="connsiteY1" fmla="*/ 31531 h 292793"/>
              <a:gd name="connsiteX2" fmla="*/ 94593 w 173420"/>
              <a:gd name="connsiteY2" fmla="*/ 78828 h 292793"/>
              <a:gd name="connsiteX3" fmla="*/ 47296 w 173420"/>
              <a:gd name="connsiteY3" fmla="*/ 94593 h 292793"/>
              <a:gd name="connsiteX4" fmla="*/ 31531 w 173420"/>
              <a:gd name="connsiteY4" fmla="*/ 141890 h 292793"/>
              <a:gd name="connsiteX5" fmla="*/ 31531 w 173420"/>
              <a:gd name="connsiteY5" fmla="*/ 283780 h 292793"/>
              <a:gd name="connsiteX6" fmla="*/ 0 w 173420"/>
              <a:gd name="connsiteY6" fmla="*/ 283780 h 29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20" h="292793">
                <a:moveTo>
                  <a:pt x="173420" y="0"/>
                </a:moveTo>
                <a:cubicBezTo>
                  <a:pt x="157655" y="10510"/>
                  <a:pt x="139522" y="18133"/>
                  <a:pt x="126124" y="31531"/>
                </a:cubicBezTo>
                <a:cubicBezTo>
                  <a:pt x="112726" y="44929"/>
                  <a:pt x="109389" y="66991"/>
                  <a:pt x="94593" y="78828"/>
                </a:cubicBezTo>
                <a:cubicBezTo>
                  <a:pt x="81616" y="89209"/>
                  <a:pt x="63062" y="89338"/>
                  <a:pt x="47296" y="94593"/>
                </a:cubicBezTo>
                <a:cubicBezTo>
                  <a:pt x="42041" y="110359"/>
                  <a:pt x="31531" y="125272"/>
                  <a:pt x="31531" y="141890"/>
                </a:cubicBezTo>
                <a:cubicBezTo>
                  <a:pt x="31531" y="214108"/>
                  <a:pt x="79079" y="204532"/>
                  <a:pt x="31531" y="283780"/>
                </a:cubicBezTo>
                <a:cubicBezTo>
                  <a:pt x="26124" y="292793"/>
                  <a:pt x="10510" y="283780"/>
                  <a:pt x="0" y="28378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7" name="Freeform 36"/>
          <p:cNvSpPr/>
          <p:nvPr/>
        </p:nvSpPr>
        <p:spPr>
          <a:xfrm>
            <a:off x="12975021" y="12407462"/>
            <a:ext cx="141889" cy="189186"/>
          </a:xfrm>
          <a:custGeom>
            <a:avLst/>
            <a:gdLst>
              <a:gd name="connsiteX0" fmla="*/ 0 w 141889"/>
              <a:gd name="connsiteY0" fmla="*/ 0 h 189186"/>
              <a:gd name="connsiteX1" fmla="*/ 31531 w 141889"/>
              <a:gd name="connsiteY1" fmla="*/ 141890 h 189186"/>
              <a:gd name="connsiteX2" fmla="*/ 78827 w 141889"/>
              <a:gd name="connsiteY2" fmla="*/ 173421 h 189186"/>
              <a:gd name="connsiteX3" fmla="*/ 141889 w 141889"/>
              <a:gd name="connsiteY3" fmla="*/ 189186 h 18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89" h="189186">
                <a:moveTo>
                  <a:pt x="0" y="0"/>
                </a:moveTo>
                <a:cubicBezTo>
                  <a:pt x="162" y="972"/>
                  <a:pt x="15188" y="121462"/>
                  <a:pt x="31531" y="141890"/>
                </a:cubicBezTo>
                <a:cubicBezTo>
                  <a:pt x="43367" y="156686"/>
                  <a:pt x="61411" y="165957"/>
                  <a:pt x="78827" y="173421"/>
                </a:cubicBezTo>
                <a:cubicBezTo>
                  <a:pt x="98743" y="181956"/>
                  <a:pt x="141889" y="189186"/>
                  <a:pt x="141889" y="189186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9" name="Freeform 38"/>
          <p:cNvSpPr/>
          <p:nvPr/>
        </p:nvSpPr>
        <p:spPr>
          <a:xfrm>
            <a:off x="13258800" y="13164207"/>
            <a:ext cx="0" cy="204952"/>
          </a:xfrm>
          <a:custGeom>
            <a:avLst/>
            <a:gdLst>
              <a:gd name="connsiteX0" fmla="*/ 0 w 0"/>
              <a:gd name="connsiteY0" fmla="*/ 0 h 204952"/>
              <a:gd name="connsiteX1" fmla="*/ 0 w 0"/>
              <a:gd name="connsiteY1" fmla="*/ 204952 h 20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4952">
                <a:moveTo>
                  <a:pt x="0" y="0"/>
                </a:moveTo>
                <a:lnTo>
                  <a:pt x="0" y="204952"/>
                </a:ln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41" name="Freeform 40"/>
          <p:cNvSpPr/>
          <p:nvPr/>
        </p:nvSpPr>
        <p:spPr>
          <a:xfrm>
            <a:off x="12628179" y="10878207"/>
            <a:ext cx="204952" cy="220717"/>
          </a:xfrm>
          <a:custGeom>
            <a:avLst/>
            <a:gdLst>
              <a:gd name="connsiteX0" fmla="*/ 204952 w 204952"/>
              <a:gd name="connsiteY0" fmla="*/ 220717 h 220717"/>
              <a:gd name="connsiteX1" fmla="*/ 157655 w 204952"/>
              <a:gd name="connsiteY1" fmla="*/ 204952 h 220717"/>
              <a:gd name="connsiteX2" fmla="*/ 141890 w 204952"/>
              <a:gd name="connsiteY2" fmla="*/ 157655 h 220717"/>
              <a:gd name="connsiteX3" fmla="*/ 110359 w 204952"/>
              <a:gd name="connsiteY3" fmla="*/ 110359 h 220717"/>
              <a:gd name="connsiteX4" fmla="*/ 126124 w 204952"/>
              <a:gd name="connsiteY4" fmla="*/ 47296 h 220717"/>
              <a:gd name="connsiteX5" fmla="*/ 31531 w 204952"/>
              <a:gd name="connsiteY5" fmla="*/ 0 h 220717"/>
              <a:gd name="connsiteX6" fmla="*/ 0 w 204952"/>
              <a:gd name="connsiteY6" fmla="*/ 15765 h 22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952" h="220717">
                <a:moveTo>
                  <a:pt x="204952" y="220717"/>
                </a:moveTo>
                <a:cubicBezTo>
                  <a:pt x="189186" y="215462"/>
                  <a:pt x="169406" y="216703"/>
                  <a:pt x="157655" y="204952"/>
                </a:cubicBezTo>
                <a:cubicBezTo>
                  <a:pt x="145904" y="193201"/>
                  <a:pt x="149322" y="172519"/>
                  <a:pt x="141890" y="157655"/>
                </a:cubicBezTo>
                <a:cubicBezTo>
                  <a:pt x="133416" y="140708"/>
                  <a:pt x="120869" y="126124"/>
                  <a:pt x="110359" y="110359"/>
                </a:cubicBezTo>
                <a:cubicBezTo>
                  <a:pt x="115614" y="89338"/>
                  <a:pt x="132976" y="67852"/>
                  <a:pt x="126124" y="47296"/>
                </a:cubicBezTo>
                <a:cubicBezTo>
                  <a:pt x="120810" y="31353"/>
                  <a:pt x="47855" y="0"/>
                  <a:pt x="31531" y="0"/>
                </a:cubicBezTo>
                <a:cubicBezTo>
                  <a:pt x="19780" y="0"/>
                  <a:pt x="10510" y="10510"/>
                  <a:pt x="0" y="15765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42" name="Freeform 41"/>
          <p:cNvSpPr/>
          <p:nvPr/>
        </p:nvSpPr>
        <p:spPr>
          <a:xfrm>
            <a:off x="12959255" y="11555595"/>
            <a:ext cx="578163" cy="221246"/>
          </a:xfrm>
          <a:custGeom>
            <a:avLst/>
            <a:gdLst>
              <a:gd name="connsiteX0" fmla="*/ 0 w 578163"/>
              <a:gd name="connsiteY0" fmla="*/ 221246 h 221246"/>
              <a:gd name="connsiteX1" fmla="*/ 47297 w 578163"/>
              <a:gd name="connsiteY1" fmla="*/ 205481 h 221246"/>
              <a:gd name="connsiteX2" fmla="*/ 126124 w 578163"/>
              <a:gd name="connsiteY2" fmla="*/ 126653 h 221246"/>
              <a:gd name="connsiteX3" fmla="*/ 173421 w 578163"/>
              <a:gd name="connsiteY3" fmla="*/ 110888 h 221246"/>
              <a:gd name="connsiteX4" fmla="*/ 378373 w 578163"/>
              <a:gd name="connsiteY4" fmla="*/ 79357 h 221246"/>
              <a:gd name="connsiteX5" fmla="*/ 504497 w 578163"/>
              <a:gd name="connsiteY5" fmla="*/ 529 h 221246"/>
              <a:gd name="connsiteX6" fmla="*/ 551793 w 578163"/>
              <a:gd name="connsiteY6" fmla="*/ 16295 h 221246"/>
              <a:gd name="connsiteX7" fmla="*/ 504497 w 578163"/>
              <a:gd name="connsiteY7" fmla="*/ 173950 h 22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163" h="221246">
                <a:moveTo>
                  <a:pt x="0" y="221246"/>
                </a:moveTo>
                <a:cubicBezTo>
                  <a:pt x="15766" y="215991"/>
                  <a:pt x="34320" y="215862"/>
                  <a:pt x="47297" y="205481"/>
                </a:cubicBezTo>
                <a:cubicBezTo>
                  <a:pt x="152400" y="121399"/>
                  <a:pt x="2" y="189713"/>
                  <a:pt x="126124" y="126653"/>
                </a:cubicBezTo>
                <a:cubicBezTo>
                  <a:pt x="140988" y="119221"/>
                  <a:pt x="157442" y="115453"/>
                  <a:pt x="173421" y="110888"/>
                </a:cubicBezTo>
                <a:cubicBezTo>
                  <a:pt x="260314" y="86062"/>
                  <a:pt x="264004" y="92064"/>
                  <a:pt x="378373" y="79357"/>
                </a:cubicBezTo>
                <a:cubicBezTo>
                  <a:pt x="490942" y="41834"/>
                  <a:pt x="454530" y="75481"/>
                  <a:pt x="504497" y="529"/>
                </a:cubicBezTo>
                <a:cubicBezTo>
                  <a:pt x="520262" y="5784"/>
                  <a:pt x="548534" y="0"/>
                  <a:pt x="551793" y="16295"/>
                </a:cubicBezTo>
                <a:cubicBezTo>
                  <a:pt x="578163" y="148146"/>
                  <a:pt x="567866" y="142264"/>
                  <a:pt x="504497" y="17395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43" name="Freeform 42"/>
          <p:cNvSpPr/>
          <p:nvPr/>
        </p:nvSpPr>
        <p:spPr>
          <a:xfrm>
            <a:off x="12971697" y="12013324"/>
            <a:ext cx="334400" cy="425669"/>
          </a:xfrm>
          <a:custGeom>
            <a:avLst/>
            <a:gdLst>
              <a:gd name="connsiteX0" fmla="*/ 334400 w 334400"/>
              <a:gd name="connsiteY0" fmla="*/ 0 h 425669"/>
              <a:gd name="connsiteX1" fmla="*/ 302869 w 334400"/>
              <a:gd name="connsiteY1" fmla="*/ 47297 h 425669"/>
              <a:gd name="connsiteX2" fmla="*/ 224041 w 334400"/>
              <a:gd name="connsiteY2" fmla="*/ 110359 h 425669"/>
              <a:gd name="connsiteX3" fmla="*/ 208275 w 334400"/>
              <a:gd name="connsiteY3" fmla="*/ 157655 h 425669"/>
              <a:gd name="connsiteX4" fmla="*/ 145213 w 334400"/>
              <a:gd name="connsiteY4" fmla="*/ 173421 h 425669"/>
              <a:gd name="connsiteX5" fmla="*/ 34855 w 334400"/>
              <a:gd name="connsiteY5" fmla="*/ 189186 h 425669"/>
              <a:gd name="connsiteX6" fmla="*/ 3324 w 334400"/>
              <a:gd name="connsiteY6" fmla="*/ 236483 h 425669"/>
              <a:gd name="connsiteX7" fmla="*/ 19089 w 334400"/>
              <a:gd name="connsiteY7" fmla="*/ 315310 h 425669"/>
              <a:gd name="connsiteX8" fmla="*/ 19089 w 334400"/>
              <a:gd name="connsiteY8" fmla="*/ 425669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400" h="425669">
                <a:moveTo>
                  <a:pt x="334400" y="0"/>
                </a:moveTo>
                <a:cubicBezTo>
                  <a:pt x="323890" y="15766"/>
                  <a:pt x="314706" y="32501"/>
                  <a:pt x="302869" y="47297"/>
                </a:cubicBezTo>
                <a:cubicBezTo>
                  <a:pt x="277197" y="79387"/>
                  <a:pt x="259156" y="86949"/>
                  <a:pt x="224041" y="110359"/>
                </a:cubicBezTo>
                <a:cubicBezTo>
                  <a:pt x="218786" y="126124"/>
                  <a:pt x="221252" y="147274"/>
                  <a:pt x="208275" y="157655"/>
                </a:cubicBezTo>
                <a:cubicBezTo>
                  <a:pt x="191355" y="171191"/>
                  <a:pt x="166531" y="169545"/>
                  <a:pt x="145213" y="173421"/>
                </a:cubicBezTo>
                <a:cubicBezTo>
                  <a:pt x="108653" y="180068"/>
                  <a:pt x="71641" y="183931"/>
                  <a:pt x="34855" y="189186"/>
                </a:cubicBezTo>
                <a:cubicBezTo>
                  <a:pt x="24345" y="204952"/>
                  <a:pt x="5674" y="217681"/>
                  <a:pt x="3324" y="236483"/>
                </a:cubicBezTo>
                <a:cubicBezTo>
                  <a:pt x="0" y="263072"/>
                  <a:pt x="16864" y="288607"/>
                  <a:pt x="19089" y="315310"/>
                </a:cubicBezTo>
                <a:cubicBezTo>
                  <a:pt x="22144" y="351969"/>
                  <a:pt x="19089" y="388883"/>
                  <a:pt x="19089" y="425669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44" name="Freeform 43"/>
          <p:cNvSpPr/>
          <p:nvPr/>
        </p:nvSpPr>
        <p:spPr>
          <a:xfrm>
            <a:off x="13085379" y="12595207"/>
            <a:ext cx="147720" cy="611040"/>
          </a:xfrm>
          <a:custGeom>
            <a:avLst/>
            <a:gdLst>
              <a:gd name="connsiteX0" fmla="*/ 0 w 147720"/>
              <a:gd name="connsiteY0" fmla="*/ 1441 h 611040"/>
              <a:gd name="connsiteX1" fmla="*/ 126124 w 147720"/>
              <a:gd name="connsiteY1" fmla="*/ 17207 h 611040"/>
              <a:gd name="connsiteX2" fmla="*/ 141890 w 147720"/>
              <a:gd name="connsiteY2" fmla="*/ 64503 h 611040"/>
              <a:gd name="connsiteX3" fmla="*/ 126124 w 147720"/>
              <a:gd name="connsiteY3" fmla="*/ 269455 h 611040"/>
              <a:gd name="connsiteX4" fmla="*/ 94593 w 147720"/>
              <a:gd name="connsiteY4" fmla="*/ 364048 h 611040"/>
              <a:gd name="connsiteX5" fmla="*/ 78828 w 147720"/>
              <a:gd name="connsiteY5" fmla="*/ 411345 h 611040"/>
              <a:gd name="connsiteX6" fmla="*/ 63062 w 147720"/>
              <a:gd name="connsiteY6" fmla="*/ 505938 h 611040"/>
              <a:gd name="connsiteX7" fmla="*/ 126124 w 147720"/>
              <a:gd name="connsiteY7" fmla="*/ 569000 h 611040"/>
              <a:gd name="connsiteX8" fmla="*/ 110359 w 147720"/>
              <a:gd name="connsiteY8" fmla="*/ 521703 h 611040"/>
              <a:gd name="connsiteX9" fmla="*/ 141890 w 147720"/>
              <a:gd name="connsiteY9" fmla="*/ 600531 h 61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720" h="611040">
                <a:moveTo>
                  <a:pt x="0" y="1441"/>
                </a:moveTo>
                <a:cubicBezTo>
                  <a:pt x="42041" y="6696"/>
                  <a:pt x="87407" y="0"/>
                  <a:pt x="126124" y="17207"/>
                </a:cubicBezTo>
                <a:cubicBezTo>
                  <a:pt x="141310" y="23956"/>
                  <a:pt x="141890" y="47885"/>
                  <a:pt x="141890" y="64503"/>
                </a:cubicBezTo>
                <a:cubicBezTo>
                  <a:pt x="141890" y="133022"/>
                  <a:pt x="136811" y="201774"/>
                  <a:pt x="126124" y="269455"/>
                </a:cubicBezTo>
                <a:cubicBezTo>
                  <a:pt x="120940" y="302285"/>
                  <a:pt x="105103" y="332517"/>
                  <a:pt x="94593" y="364048"/>
                </a:cubicBezTo>
                <a:cubicBezTo>
                  <a:pt x="89338" y="379814"/>
                  <a:pt x="81560" y="394953"/>
                  <a:pt x="78828" y="411345"/>
                </a:cubicBezTo>
                <a:lnTo>
                  <a:pt x="63062" y="505938"/>
                </a:lnTo>
                <a:cubicBezTo>
                  <a:pt x="63062" y="505938"/>
                  <a:pt x="84084" y="611040"/>
                  <a:pt x="126124" y="569000"/>
                </a:cubicBezTo>
                <a:cubicBezTo>
                  <a:pt x="137875" y="557249"/>
                  <a:pt x="101141" y="507876"/>
                  <a:pt x="110359" y="521703"/>
                </a:cubicBezTo>
                <a:cubicBezTo>
                  <a:pt x="147720" y="577745"/>
                  <a:pt x="141890" y="550052"/>
                  <a:pt x="141890" y="600531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47" name="Freeform 46"/>
          <p:cNvSpPr/>
          <p:nvPr/>
        </p:nvSpPr>
        <p:spPr>
          <a:xfrm>
            <a:off x="10845823" y="9727324"/>
            <a:ext cx="226555" cy="317600"/>
          </a:xfrm>
          <a:custGeom>
            <a:avLst/>
            <a:gdLst>
              <a:gd name="connsiteX0" fmla="*/ 853 w 226555"/>
              <a:gd name="connsiteY0" fmla="*/ 0 h 317600"/>
              <a:gd name="connsiteX1" fmla="*/ 16618 w 226555"/>
              <a:gd name="connsiteY1" fmla="*/ 110359 h 317600"/>
              <a:gd name="connsiteX2" fmla="*/ 63915 w 226555"/>
              <a:gd name="connsiteY2" fmla="*/ 126124 h 317600"/>
              <a:gd name="connsiteX3" fmla="*/ 142743 w 226555"/>
              <a:gd name="connsiteY3" fmla="*/ 141890 h 317600"/>
              <a:gd name="connsiteX4" fmla="*/ 158508 w 226555"/>
              <a:gd name="connsiteY4" fmla="*/ 189186 h 317600"/>
              <a:gd name="connsiteX5" fmla="*/ 174274 w 226555"/>
              <a:gd name="connsiteY5" fmla="*/ 252248 h 317600"/>
              <a:gd name="connsiteX6" fmla="*/ 221570 w 226555"/>
              <a:gd name="connsiteY6" fmla="*/ 283779 h 3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555" h="317600">
                <a:moveTo>
                  <a:pt x="853" y="0"/>
                </a:moveTo>
                <a:cubicBezTo>
                  <a:pt x="6108" y="36786"/>
                  <a:pt x="0" y="77122"/>
                  <a:pt x="16618" y="110359"/>
                </a:cubicBezTo>
                <a:cubicBezTo>
                  <a:pt x="24050" y="125223"/>
                  <a:pt x="47793" y="122093"/>
                  <a:pt x="63915" y="126124"/>
                </a:cubicBezTo>
                <a:cubicBezTo>
                  <a:pt x="89911" y="132623"/>
                  <a:pt x="116467" y="136635"/>
                  <a:pt x="142743" y="141890"/>
                </a:cubicBezTo>
                <a:cubicBezTo>
                  <a:pt x="147998" y="157655"/>
                  <a:pt x="153943" y="173207"/>
                  <a:pt x="158508" y="189186"/>
                </a:cubicBezTo>
                <a:cubicBezTo>
                  <a:pt x="164461" y="210020"/>
                  <a:pt x="160738" y="235328"/>
                  <a:pt x="174274" y="252248"/>
                </a:cubicBezTo>
                <a:cubicBezTo>
                  <a:pt x="226555" y="317600"/>
                  <a:pt x="221570" y="236241"/>
                  <a:pt x="221570" y="283779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50" name="Freeform 49"/>
          <p:cNvSpPr/>
          <p:nvPr/>
        </p:nvSpPr>
        <p:spPr>
          <a:xfrm>
            <a:off x="16112359" y="6616030"/>
            <a:ext cx="1860331" cy="1377087"/>
          </a:xfrm>
          <a:custGeom>
            <a:avLst/>
            <a:gdLst>
              <a:gd name="connsiteX0" fmla="*/ 0 w 1860331"/>
              <a:gd name="connsiteY0" fmla="*/ 100080 h 1377087"/>
              <a:gd name="connsiteX1" fmla="*/ 47296 w 1860331"/>
              <a:gd name="connsiteY1" fmla="*/ 52784 h 1377087"/>
              <a:gd name="connsiteX2" fmla="*/ 63062 w 1860331"/>
              <a:gd name="connsiteY2" fmla="*/ 5487 h 1377087"/>
              <a:gd name="connsiteX3" fmla="*/ 157655 w 1860331"/>
              <a:gd name="connsiteY3" fmla="*/ 84315 h 1377087"/>
              <a:gd name="connsiteX4" fmla="*/ 331075 w 1860331"/>
              <a:gd name="connsiteY4" fmla="*/ 100080 h 1377087"/>
              <a:gd name="connsiteX5" fmla="*/ 394138 w 1860331"/>
              <a:gd name="connsiteY5" fmla="*/ 163142 h 1377087"/>
              <a:gd name="connsiteX6" fmla="*/ 441434 w 1860331"/>
              <a:gd name="connsiteY6" fmla="*/ 194673 h 1377087"/>
              <a:gd name="connsiteX7" fmla="*/ 441434 w 1860331"/>
              <a:gd name="connsiteY7" fmla="*/ 352329 h 1377087"/>
              <a:gd name="connsiteX8" fmla="*/ 409903 w 1860331"/>
              <a:gd name="connsiteY8" fmla="*/ 525749 h 1377087"/>
              <a:gd name="connsiteX9" fmla="*/ 441434 w 1860331"/>
              <a:gd name="connsiteY9" fmla="*/ 809529 h 1377087"/>
              <a:gd name="connsiteX10" fmla="*/ 488731 w 1860331"/>
              <a:gd name="connsiteY10" fmla="*/ 1109073 h 1377087"/>
              <a:gd name="connsiteX11" fmla="*/ 630620 w 1860331"/>
              <a:gd name="connsiteY11" fmla="*/ 1140604 h 1377087"/>
              <a:gd name="connsiteX12" fmla="*/ 882869 w 1860331"/>
              <a:gd name="connsiteY12" fmla="*/ 1140604 h 1377087"/>
              <a:gd name="connsiteX13" fmla="*/ 930165 w 1860331"/>
              <a:gd name="connsiteY13" fmla="*/ 1109073 h 1377087"/>
              <a:gd name="connsiteX14" fmla="*/ 977462 w 1860331"/>
              <a:gd name="connsiteY14" fmla="*/ 1124839 h 1377087"/>
              <a:gd name="connsiteX15" fmla="*/ 1056289 w 1860331"/>
              <a:gd name="connsiteY15" fmla="*/ 1266729 h 1377087"/>
              <a:gd name="connsiteX16" fmla="*/ 1150882 w 1860331"/>
              <a:gd name="connsiteY16" fmla="*/ 1298260 h 1377087"/>
              <a:gd name="connsiteX17" fmla="*/ 1198179 w 1860331"/>
              <a:gd name="connsiteY17" fmla="*/ 1282494 h 1377087"/>
              <a:gd name="connsiteX18" fmla="*/ 1355834 w 1860331"/>
              <a:gd name="connsiteY18" fmla="*/ 1314025 h 1377087"/>
              <a:gd name="connsiteX19" fmla="*/ 1450427 w 1860331"/>
              <a:gd name="connsiteY19" fmla="*/ 1298260 h 1377087"/>
              <a:gd name="connsiteX20" fmla="*/ 1497724 w 1860331"/>
              <a:gd name="connsiteY20" fmla="*/ 1282494 h 1377087"/>
              <a:gd name="connsiteX21" fmla="*/ 1592317 w 1860331"/>
              <a:gd name="connsiteY21" fmla="*/ 1314025 h 1377087"/>
              <a:gd name="connsiteX22" fmla="*/ 1702675 w 1860331"/>
              <a:gd name="connsiteY22" fmla="*/ 1361322 h 1377087"/>
              <a:gd name="connsiteX23" fmla="*/ 1860331 w 1860331"/>
              <a:gd name="connsiteY23" fmla="*/ 1377087 h 137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60331" h="1377087">
                <a:moveTo>
                  <a:pt x="0" y="100080"/>
                </a:moveTo>
                <a:cubicBezTo>
                  <a:pt x="15765" y="84315"/>
                  <a:pt x="34929" y="71335"/>
                  <a:pt x="47296" y="52784"/>
                </a:cubicBezTo>
                <a:cubicBezTo>
                  <a:pt x="56514" y="38957"/>
                  <a:pt x="46940" y="9518"/>
                  <a:pt x="63062" y="5487"/>
                </a:cubicBezTo>
                <a:cubicBezTo>
                  <a:pt x="85009" y="0"/>
                  <a:pt x="148618" y="81733"/>
                  <a:pt x="157655" y="84315"/>
                </a:cubicBezTo>
                <a:cubicBezTo>
                  <a:pt x="213467" y="100261"/>
                  <a:pt x="273268" y="94825"/>
                  <a:pt x="331075" y="100080"/>
                </a:cubicBezTo>
                <a:cubicBezTo>
                  <a:pt x="434268" y="134478"/>
                  <a:pt x="332987" y="86703"/>
                  <a:pt x="394138" y="163142"/>
                </a:cubicBezTo>
                <a:cubicBezTo>
                  <a:pt x="405975" y="177938"/>
                  <a:pt x="425669" y="184163"/>
                  <a:pt x="441434" y="194673"/>
                </a:cubicBezTo>
                <a:cubicBezTo>
                  <a:pt x="469337" y="278381"/>
                  <a:pt x="458687" y="222929"/>
                  <a:pt x="441434" y="352329"/>
                </a:cubicBezTo>
                <a:cubicBezTo>
                  <a:pt x="421626" y="500887"/>
                  <a:pt x="439845" y="435927"/>
                  <a:pt x="409903" y="525749"/>
                </a:cubicBezTo>
                <a:cubicBezTo>
                  <a:pt x="429169" y="660606"/>
                  <a:pt x="429661" y="650592"/>
                  <a:pt x="441434" y="809529"/>
                </a:cubicBezTo>
                <a:cubicBezTo>
                  <a:pt x="442538" y="824434"/>
                  <a:pt x="414031" y="1049313"/>
                  <a:pt x="488731" y="1109073"/>
                </a:cubicBezTo>
                <a:cubicBezTo>
                  <a:pt x="509160" y="1125416"/>
                  <a:pt x="629648" y="1140442"/>
                  <a:pt x="630620" y="1140604"/>
                </a:cubicBezTo>
                <a:cubicBezTo>
                  <a:pt x="731513" y="1174236"/>
                  <a:pt x="708377" y="1173322"/>
                  <a:pt x="882869" y="1140604"/>
                </a:cubicBezTo>
                <a:cubicBezTo>
                  <a:pt x="901492" y="1137112"/>
                  <a:pt x="914400" y="1119583"/>
                  <a:pt x="930165" y="1109073"/>
                </a:cubicBezTo>
                <a:cubicBezTo>
                  <a:pt x="945931" y="1114328"/>
                  <a:pt x="965711" y="1113088"/>
                  <a:pt x="977462" y="1124839"/>
                </a:cubicBezTo>
                <a:cubicBezTo>
                  <a:pt x="1032989" y="1180366"/>
                  <a:pt x="920665" y="1221521"/>
                  <a:pt x="1056289" y="1266729"/>
                </a:cubicBezTo>
                <a:lnTo>
                  <a:pt x="1150882" y="1298260"/>
                </a:lnTo>
                <a:cubicBezTo>
                  <a:pt x="1166648" y="1293005"/>
                  <a:pt x="1181560" y="1282494"/>
                  <a:pt x="1198179" y="1282494"/>
                </a:cubicBezTo>
                <a:cubicBezTo>
                  <a:pt x="1270639" y="1282494"/>
                  <a:pt x="1297591" y="1294611"/>
                  <a:pt x="1355834" y="1314025"/>
                </a:cubicBezTo>
                <a:cubicBezTo>
                  <a:pt x="1387365" y="1308770"/>
                  <a:pt x="1419222" y="1305194"/>
                  <a:pt x="1450427" y="1298260"/>
                </a:cubicBezTo>
                <a:cubicBezTo>
                  <a:pt x="1466650" y="1294655"/>
                  <a:pt x="1481207" y="1280659"/>
                  <a:pt x="1497724" y="1282494"/>
                </a:cubicBezTo>
                <a:cubicBezTo>
                  <a:pt x="1530757" y="1286164"/>
                  <a:pt x="1562589" y="1299161"/>
                  <a:pt x="1592317" y="1314025"/>
                </a:cubicBezTo>
                <a:cubicBezTo>
                  <a:pt x="1619207" y="1327470"/>
                  <a:pt x="1669171" y="1356168"/>
                  <a:pt x="1702675" y="1361322"/>
                </a:cubicBezTo>
                <a:cubicBezTo>
                  <a:pt x="1754875" y="1369353"/>
                  <a:pt x="1860331" y="1377087"/>
                  <a:pt x="1860331" y="1377087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51" name="Freeform 50"/>
          <p:cNvSpPr/>
          <p:nvPr/>
        </p:nvSpPr>
        <p:spPr>
          <a:xfrm>
            <a:off x="18477186" y="7756634"/>
            <a:ext cx="599090" cy="126125"/>
          </a:xfrm>
          <a:custGeom>
            <a:avLst/>
            <a:gdLst>
              <a:gd name="connsiteX0" fmla="*/ 0 w 599090"/>
              <a:gd name="connsiteY0" fmla="*/ 126125 h 126125"/>
              <a:gd name="connsiteX1" fmla="*/ 252248 w 599090"/>
              <a:gd name="connsiteY1" fmla="*/ 110359 h 126125"/>
              <a:gd name="connsiteX2" fmla="*/ 299545 w 599090"/>
              <a:gd name="connsiteY2" fmla="*/ 94594 h 126125"/>
              <a:gd name="connsiteX3" fmla="*/ 394138 w 599090"/>
              <a:gd name="connsiteY3" fmla="*/ 0 h 126125"/>
              <a:gd name="connsiteX4" fmla="*/ 409904 w 599090"/>
              <a:gd name="connsiteY4" fmla="*/ 110359 h 126125"/>
              <a:gd name="connsiteX5" fmla="*/ 551793 w 599090"/>
              <a:gd name="connsiteY5" fmla="*/ 78828 h 126125"/>
              <a:gd name="connsiteX6" fmla="*/ 599090 w 599090"/>
              <a:gd name="connsiteY6" fmla="*/ 15766 h 12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090" h="126125">
                <a:moveTo>
                  <a:pt x="0" y="126125"/>
                </a:moveTo>
                <a:cubicBezTo>
                  <a:pt x="84083" y="120870"/>
                  <a:pt x="168464" y="119178"/>
                  <a:pt x="252248" y="110359"/>
                </a:cubicBezTo>
                <a:cubicBezTo>
                  <a:pt x="268775" y="108619"/>
                  <a:pt x="286427" y="104797"/>
                  <a:pt x="299545" y="94594"/>
                </a:cubicBezTo>
                <a:cubicBezTo>
                  <a:pt x="334744" y="67217"/>
                  <a:pt x="394138" y="0"/>
                  <a:pt x="394138" y="0"/>
                </a:cubicBezTo>
                <a:cubicBezTo>
                  <a:pt x="399393" y="36786"/>
                  <a:pt x="381690" y="86176"/>
                  <a:pt x="409904" y="110359"/>
                </a:cubicBezTo>
                <a:cubicBezTo>
                  <a:pt x="425443" y="123679"/>
                  <a:pt x="523791" y="88162"/>
                  <a:pt x="551793" y="78828"/>
                </a:cubicBezTo>
                <a:cubicBezTo>
                  <a:pt x="587447" y="25348"/>
                  <a:pt x="569926" y="44930"/>
                  <a:pt x="599090" y="15766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52" name="Freeform 51"/>
          <p:cNvSpPr/>
          <p:nvPr/>
        </p:nvSpPr>
        <p:spPr>
          <a:xfrm>
            <a:off x="20085269" y="6558455"/>
            <a:ext cx="346841" cy="300242"/>
          </a:xfrm>
          <a:custGeom>
            <a:avLst/>
            <a:gdLst>
              <a:gd name="connsiteX0" fmla="*/ 0 w 346841"/>
              <a:gd name="connsiteY0" fmla="*/ 236483 h 300242"/>
              <a:gd name="connsiteX1" fmla="*/ 110359 w 346841"/>
              <a:gd name="connsiteY1" fmla="*/ 252248 h 300242"/>
              <a:gd name="connsiteX2" fmla="*/ 126124 w 346841"/>
              <a:gd name="connsiteY2" fmla="*/ 173421 h 300242"/>
              <a:gd name="connsiteX3" fmla="*/ 220717 w 346841"/>
              <a:gd name="connsiteY3" fmla="*/ 141890 h 300242"/>
              <a:gd name="connsiteX4" fmla="*/ 299545 w 346841"/>
              <a:gd name="connsiteY4" fmla="*/ 157655 h 300242"/>
              <a:gd name="connsiteX5" fmla="*/ 315310 w 346841"/>
              <a:gd name="connsiteY5" fmla="*/ 110359 h 300242"/>
              <a:gd name="connsiteX6" fmla="*/ 346841 w 346841"/>
              <a:gd name="connsiteY6" fmla="*/ 63062 h 300242"/>
              <a:gd name="connsiteX7" fmla="*/ 299545 w 346841"/>
              <a:gd name="connsiteY7" fmla="*/ 0 h 3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841" h="300242">
                <a:moveTo>
                  <a:pt x="0" y="236483"/>
                </a:moveTo>
                <a:cubicBezTo>
                  <a:pt x="29079" y="255869"/>
                  <a:pt x="70364" y="300242"/>
                  <a:pt x="110359" y="252248"/>
                </a:cubicBezTo>
                <a:cubicBezTo>
                  <a:pt x="127513" y="231663"/>
                  <a:pt x="107176" y="192369"/>
                  <a:pt x="126124" y="173421"/>
                </a:cubicBezTo>
                <a:cubicBezTo>
                  <a:pt x="149626" y="149919"/>
                  <a:pt x="220717" y="141890"/>
                  <a:pt x="220717" y="141890"/>
                </a:cubicBezTo>
                <a:cubicBezTo>
                  <a:pt x="246993" y="147145"/>
                  <a:pt x="274124" y="166129"/>
                  <a:pt x="299545" y="157655"/>
                </a:cubicBezTo>
                <a:cubicBezTo>
                  <a:pt x="315310" y="152400"/>
                  <a:pt x="307878" y="125223"/>
                  <a:pt x="315310" y="110359"/>
                </a:cubicBezTo>
                <a:cubicBezTo>
                  <a:pt x="323784" y="93411"/>
                  <a:pt x="336331" y="78828"/>
                  <a:pt x="346841" y="63062"/>
                </a:cubicBezTo>
                <a:cubicBezTo>
                  <a:pt x="327360" y="4618"/>
                  <a:pt x="345940" y="23198"/>
                  <a:pt x="299545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53" name="Freeform 52"/>
          <p:cNvSpPr/>
          <p:nvPr/>
        </p:nvSpPr>
        <p:spPr>
          <a:xfrm>
            <a:off x="20678429" y="6068543"/>
            <a:ext cx="396286" cy="348023"/>
          </a:xfrm>
          <a:custGeom>
            <a:avLst/>
            <a:gdLst>
              <a:gd name="connsiteX0" fmla="*/ 53226 w 396286"/>
              <a:gd name="connsiteY0" fmla="*/ 348023 h 348023"/>
              <a:gd name="connsiteX1" fmla="*/ 37461 w 396286"/>
              <a:gd name="connsiteY1" fmla="*/ 284960 h 348023"/>
              <a:gd name="connsiteX2" fmla="*/ 37461 w 396286"/>
              <a:gd name="connsiteY2" fmla="*/ 174602 h 348023"/>
              <a:gd name="connsiteX3" fmla="*/ 132054 w 396286"/>
              <a:gd name="connsiteY3" fmla="*/ 143071 h 348023"/>
              <a:gd name="connsiteX4" fmla="*/ 242412 w 396286"/>
              <a:gd name="connsiteY4" fmla="*/ 206133 h 348023"/>
              <a:gd name="connsiteX5" fmla="*/ 337005 w 396286"/>
              <a:gd name="connsiteY5" fmla="*/ 237664 h 348023"/>
              <a:gd name="connsiteX6" fmla="*/ 368537 w 396286"/>
              <a:gd name="connsiteY6" fmla="*/ 206133 h 348023"/>
              <a:gd name="connsiteX7" fmla="*/ 384302 w 396286"/>
              <a:gd name="connsiteY7" fmla="*/ 32712 h 348023"/>
              <a:gd name="connsiteX8" fmla="*/ 368537 w 396286"/>
              <a:gd name="connsiteY8" fmla="*/ 95774 h 348023"/>
              <a:gd name="connsiteX9" fmla="*/ 384302 w 396286"/>
              <a:gd name="connsiteY9" fmla="*/ 16947 h 348023"/>
              <a:gd name="connsiteX10" fmla="*/ 352771 w 396286"/>
              <a:gd name="connsiteY10" fmla="*/ 64243 h 348023"/>
              <a:gd name="connsiteX11" fmla="*/ 337005 w 396286"/>
              <a:gd name="connsiteY11" fmla="*/ 111540 h 34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286" h="348023">
                <a:moveTo>
                  <a:pt x="53226" y="348023"/>
                </a:moveTo>
                <a:cubicBezTo>
                  <a:pt x="47971" y="327002"/>
                  <a:pt x="43414" y="305794"/>
                  <a:pt x="37461" y="284960"/>
                </a:cubicBezTo>
                <a:cubicBezTo>
                  <a:pt x="28390" y="253213"/>
                  <a:pt x="0" y="206711"/>
                  <a:pt x="37461" y="174602"/>
                </a:cubicBezTo>
                <a:cubicBezTo>
                  <a:pt x="62696" y="152972"/>
                  <a:pt x="132054" y="143071"/>
                  <a:pt x="132054" y="143071"/>
                </a:cubicBezTo>
                <a:cubicBezTo>
                  <a:pt x="305259" y="186371"/>
                  <a:pt x="88716" y="120746"/>
                  <a:pt x="242412" y="206133"/>
                </a:cubicBezTo>
                <a:cubicBezTo>
                  <a:pt x="271466" y="222274"/>
                  <a:pt x="337005" y="237664"/>
                  <a:pt x="337005" y="237664"/>
                </a:cubicBezTo>
                <a:cubicBezTo>
                  <a:pt x="347516" y="227154"/>
                  <a:pt x="365195" y="220616"/>
                  <a:pt x="368537" y="206133"/>
                </a:cubicBezTo>
                <a:cubicBezTo>
                  <a:pt x="381589" y="149574"/>
                  <a:pt x="384302" y="32712"/>
                  <a:pt x="384302" y="32712"/>
                </a:cubicBezTo>
                <a:cubicBezTo>
                  <a:pt x="379047" y="53733"/>
                  <a:pt x="368537" y="117442"/>
                  <a:pt x="368537" y="95774"/>
                </a:cubicBezTo>
                <a:cubicBezTo>
                  <a:pt x="368537" y="68978"/>
                  <a:pt x="396286" y="40914"/>
                  <a:pt x="384302" y="16947"/>
                </a:cubicBezTo>
                <a:cubicBezTo>
                  <a:pt x="375828" y="0"/>
                  <a:pt x="361245" y="47296"/>
                  <a:pt x="352771" y="64243"/>
                </a:cubicBezTo>
                <a:cubicBezTo>
                  <a:pt x="345339" y="79107"/>
                  <a:pt x="337005" y="111540"/>
                  <a:pt x="337005" y="11154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54" name="Freeform 53"/>
          <p:cNvSpPr/>
          <p:nvPr/>
        </p:nvSpPr>
        <p:spPr>
          <a:xfrm>
            <a:off x="21299214" y="5483076"/>
            <a:ext cx="157655" cy="255572"/>
          </a:xfrm>
          <a:custGeom>
            <a:avLst/>
            <a:gdLst>
              <a:gd name="connsiteX0" fmla="*/ 0 w 157655"/>
              <a:gd name="connsiteY0" fmla="*/ 255572 h 255572"/>
              <a:gd name="connsiteX1" fmla="*/ 78827 w 157655"/>
              <a:gd name="connsiteY1" fmla="*/ 176745 h 255572"/>
              <a:gd name="connsiteX2" fmla="*/ 47296 w 157655"/>
              <a:gd name="connsiteY2" fmla="*/ 66386 h 255572"/>
              <a:gd name="connsiteX3" fmla="*/ 78827 w 157655"/>
              <a:gd name="connsiteY3" fmla="*/ 19090 h 255572"/>
              <a:gd name="connsiteX4" fmla="*/ 157655 w 157655"/>
              <a:gd name="connsiteY4" fmla="*/ 3324 h 25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655" h="255572">
                <a:moveTo>
                  <a:pt x="0" y="255572"/>
                </a:moveTo>
                <a:cubicBezTo>
                  <a:pt x="26552" y="237871"/>
                  <a:pt x="73295" y="215466"/>
                  <a:pt x="78827" y="176745"/>
                </a:cubicBezTo>
                <a:cubicBezTo>
                  <a:pt x="80807" y="162886"/>
                  <a:pt x="53213" y="84136"/>
                  <a:pt x="47296" y="66386"/>
                </a:cubicBezTo>
                <a:cubicBezTo>
                  <a:pt x="57806" y="50621"/>
                  <a:pt x="64031" y="30926"/>
                  <a:pt x="78827" y="19090"/>
                </a:cubicBezTo>
                <a:cubicBezTo>
                  <a:pt x="102689" y="0"/>
                  <a:pt x="130633" y="3324"/>
                  <a:pt x="157655" y="332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55" name="Freeform 54"/>
          <p:cNvSpPr/>
          <p:nvPr/>
        </p:nvSpPr>
        <p:spPr>
          <a:xfrm>
            <a:off x="21362276" y="5344511"/>
            <a:ext cx="493715" cy="241077"/>
          </a:xfrm>
          <a:custGeom>
            <a:avLst/>
            <a:gdLst>
              <a:gd name="connsiteX0" fmla="*/ 0 w 493715"/>
              <a:gd name="connsiteY0" fmla="*/ 189186 h 241077"/>
              <a:gd name="connsiteX1" fmla="*/ 47296 w 493715"/>
              <a:gd name="connsiteY1" fmla="*/ 173420 h 241077"/>
              <a:gd name="connsiteX2" fmla="*/ 236483 w 493715"/>
              <a:gd name="connsiteY2" fmla="*/ 204951 h 241077"/>
              <a:gd name="connsiteX3" fmla="*/ 283779 w 493715"/>
              <a:gd name="connsiteY3" fmla="*/ 236482 h 241077"/>
              <a:gd name="connsiteX4" fmla="*/ 299545 w 493715"/>
              <a:gd name="connsiteY4" fmla="*/ 189186 h 241077"/>
              <a:gd name="connsiteX5" fmla="*/ 378372 w 493715"/>
              <a:gd name="connsiteY5" fmla="*/ 126123 h 241077"/>
              <a:gd name="connsiteX6" fmla="*/ 441434 w 493715"/>
              <a:gd name="connsiteY6" fmla="*/ 63061 h 241077"/>
              <a:gd name="connsiteX7" fmla="*/ 472965 w 493715"/>
              <a:gd name="connsiteY7" fmla="*/ 15765 h 24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715" h="241077">
                <a:moveTo>
                  <a:pt x="0" y="189186"/>
                </a:moveTo>
                <a:cubicBezTo>
                  <a:pt x="15765" y="183931"/>
                  <a:pt x="30678" y="173420"/>
                  <a:pt x="47296" y="173420"/>
                </a:cubicBezTo>
                <a:cubicBezTo>
                  <a:pt x="152897" y="173420"/>
                  <a:pt x="162481" y="180285"/>
                  <a:pt x="236483" y="204951"/>
                </a:cubicBezTo>
                <a:cubicBezTo>
                  <a:pt x="252248" y="215461"/>
                  <a:pt x="265397" y="241077"/>
                  <a:pt x="283779" y="236482"/>
                </a:cubicBezTo>
                <a:cubicBezTo>
                  <a:pt x="299901" y="232452"/>
                  <a:pt x="292113" y="204050"/>
                  <a:pt x="299545" y="189186"/>
                </a:cubicBezTo>
                <a:cubicBezTo>
                  <a:pt x="328070" y="132137"/>
                  <a:pt x="323822" y="144307"/>
                  <a:pt x="378372" y="126123"/>
                </a:cubicBezTo>
                <a:cubicBezTo>
                  <a:pt x="420415" y="0"/>
                  <a:pt x="357351" y="147144"/>
                  <a:pt x="441434" y="63061"/>
                </a:cubicBezTo>
                <a:cubicBezTo>
                  <a:pt x="493715" y="10780"/>
                  <a:pt x="429560" y="15765"/>
                  <a:pt x="472965" y="15765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56" name="Freeform 55"/>
          <p:cNvSpPr/>
          <p:nvPr/>
        </p:nvSpPr>
        <p:spPr>
          <a:xfrm>
            <a:off x="22429047" y="4887310"/>
            <a:ext cx="426847" cy="299545"/>
          </a:xfrm>
          <a:custGeom>
            <a:avLst/>
            <a:gdLst>
              <a:gd name="connsiteX0" fmla="*/ 5284 w 426847"/>
              <a:gd name="connsiteY0" fmla="*/ 189187 h 299545"/>
              <a:gd name="connsiteX1" fmla="*/ 21050 w 426847"/>
              <a:gd name="connsiteY1" fmla="*/ 94593 h 299545"/>
              <a:gd name="connsiteX2" fmla="*/ 178705 w 426847"/>
              <a:gd name="connsiteY2" fmla="*/ 47297 h 299545"/>
              <a:gd name="connsiteX3" fmla="*/ 210236 w 426847"/>
              <a:gd name="connsiteY3" fmla="*/ 0 h 299545"/>
              <a:gd name="connsiteX4" fmla="*/ 226001 w 426847"/>
              <a:gd name="connsiteY4" fmla="*/ 47297 h 299545"/>
              <a:gd name="connsiteX5" fmla="*/ 257532 w 426847"/>
              <a:gd name="connsiteY5" fmla="*/ 94593 h 299545"/>
              <a:gd name="connsiteX6" fmla="*/ 352125 w 426847"/>
              <a:gd name="connsiteY6" fmla="*/ 141890 h 299545"/>
              <a:gd name="connsiteX7" fmla="*/ 415187 w 426847"/>
              <a:gd name="connsiteY7" fmla="*/ 299545 h 29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47" h="299545">
                <a:moveTo>
                  <a:pt x="5284" y="189187"/>
                </a:moveTo>
                <a:cubicBezTo>
                  <a:pt x="10539" y="157656"/>
                  <a:pt x="0" y="118650"/>
                  <a:pt x="21050" y="94593"/>
                </a:cubicBezTo>
                <a:cubicBezTo>
                  <a:pt x="31798" y="82309"/>
                  <a:pt x="151459" y="54108"/>
                  <a:pt x="178705" y="47297"/>
                </a:cubicBezTo>
                <a:cubicBezTo>
                  <a:pt x="189215" y="31531"/>
                  <a:pt x="191288" y="0"/>
                  <a:pt x="210236" y="0"/>
                </a:cubicBezTo>
                <a:cubicBezTo>
                  <a:pt x="226854" y="0"/>
                  <a:pt x="218569" y="32433"/>
                  <a:pt x="226001" y="47297"/>
                </a:cubicBezTo>
                <a:cubicBezTo>
                  <a:pt x="234475" y="64244"/>
                  <a:pt x="244134" y="81195"/>
                  <a:pt x="257532" y="94593"/>
                </a:cubicBezTo>
                <a:cubicBezTo>
                  <a:pt x="288093" y="125154"/>
                  <a:pt x="313659" y="129067"/>
                  <a:pt x="352125" y="141890"/>
                </a:cubicBezTo>
                <a:cubicBezTo>
                  <a:pt x="426847" y="253973"/>
                  <a:pt x="415187" y="198587"/>
                  <a:pt x="415187" y="299545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57" name="Freeform 56"/>
          <p:cNvSpPr/>
          <p:nvPr/>
        </p:nvSpPr>
        <p:spPr>
          <a:xfrm>
            <a:off x="25319421" y="7346731"/>
            <a:ext cx="441434" cy="488731"/>
          </a:xfrm>
          <a:custGeom>
            <a:avLst/>
            <a:gdLst>
              <a:gd name="connsiteX0" fmla="*/ 441434 w 441434"/>
              <a:gd name="connsiteY0" fmla="*/ 488731 h 488731"/>
              <a:gd name="connsiteX1" fmla="*/ 394138 w 441434"/>
              <a:gd name="connsiteY1" fmla="*/ 472966 h 488731"/>
              <a:gd name="connsiteX2" fmla="*/ 362607 w 441434"/>
              <a:gd name="connsiteY2" fmla="*/ 425669 h 488731"/>
              <a:gd name="connsiteX3" fmla="*/ 315310 w 441434"/>
              <a:gd name="connsiteY3" fmla="*/ 378372 h 488731"/>
              <a:gd name="connsiteX4" fmla="*/ 220717 w 441434"/>
              <a:gd name="connsiteY4" fmla="*/ 315310 h 488731"/>
              <a:gd name="connsiteX5" fmla="*/ 173420 w 441434"/>
              <a:gd name="connsiteY5" fmla="*/ 283779 h 488731"/>
              <a:gd name="connsiteX6" fmla="*/ 31531 w 441434"/>
              <a:gd name="connsiteY6" fmla="*/ 220717 h 488731"/>
              <a:gd name="connsiteX7" fmla="*/ 0 w 441434"/>
              <a:gd name="connsiteY7" fmla="*/ 47297 h 488731"/>
              <a:gd name="connsiteX8" fmla="*/ 15765 w 441434"/>
              <a:gd name="connsiteY8" fmla="*/ 0 h 488731"/>
              <a:gd name="connsiteX9" fmla="*/ 78827 w 441434"/>
              <a:gd name="connsiteY9" fmla="*/ 204952 h 488731"/>
              <a:gd name="connsiteX10" fmla="*/ 47296 w 441434"/>
              <a:gd name="connsiteY10" fmla="*/ 110359 h 488731"/>
              <a:gd name="connsiteX11" fmla="*/ 47296 w 441434"/>
              <a:gd name="connsiteY11" fmla="*/ 31531 h 48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434" h="488731">
                <a:moveTo>
                  <a:pt x="441434" y="488731"/>
                </a:moveTo>
                <a:cubicBezTo>
                  <a:pt x="425669" y="483476"/>
                  <a:pt x="407115" y="483347"/>
                  <a:pt x="394138" y="472966"/>
                </a:cubicBezTo>
                <a:cubicBezTo>
                  <a:pt x="379342" y="461129"/>
                  <a:pt x="374737" y="440225"/>
                  <a:pt x="362607" y="425669"/>
                </a:cubicBezTo>
                <a:cubicBezTo>
                  <a:pt x="348333" y="408541"/>
                  <a:pt x="332909" y="392060"/>
                  <a:pt x="315310" y="378372"/>
                </a:cubicBezTo>
                <a:cubicBezTo>
                  <a:pt x="285397" y="355106"/>
                  <a:pt x="252248" y="336331"/>
                  <a:pt x="220717" y="315310"/>
                </a:cubicBezTo>
                <a:cubicBezTo>
                  <a:pt x="204951" y="304800"/>
                  <a:pt x="191396" y="289771"/>
                  <a:pt x="173420" y="283779"/>
                </a:cubicBezTo>
                <a:cubicBezTo>
                  <a:pt x="60852" y="246256"/>
                  <a:pt x="106481" y="270684"/>
                  <a:pt x="31531" y="220717"/>
                </a:cubicBezTo>
                <a:cubicBezTo>
                  <a:pt x="9358" y="154202"/>
                  <a:pt x="0" y="136435"/>
                  <a:pt x="0" y="47297"/>
                </a:cubicBezTo>
                <a:cubicBezTo>
                  <a:pt x="0" y="30679"/>
                  <a:pt x="10510" y="15766"/>
                  <a:pt x="15765" y="0"/>
                </a:cubicBezTo>
                <a:cubicBezTo>
                  <a:pt x="110298" y="31512"/>
                  <a:pt x="110412" y="15449"/>
                  <a:pt x="78827" y="204952"/>
                </a:cubicBezTo>
                <a:cubicBezTo>
                  <a:pt x="73363" y="237736"/>
                  <a:pt x="47296" y="143596"/>
                  <a:pt x="47296" y="110359"/>
                </a:cubicBezTo>
                <a:lnTo>
                  <a:pt x="47296" y="31531"/>
                </a:ln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58" name="Freeform 57"/>
          <p:cNvSpPr/>
          <p:nvPr/>
        </p:nvSpPr>
        <p:spPr>
          <a:xfrm>
            <a:off x="17923154" y="7896862"/>
            <a:ext cx="554032" cy="115085"/>
          </a:xfrm>
          <a:custGeom>
            <a:avLst/>
            <a:gdLst>
              <a:gd name="connsiteX0" fmla="*/ 33770 w 554032"/>
              <a:gd name="connsiteY0" fmla="*/ 96255 h 115085"/>
              <a:gd name="connsiteX1" fmla="*/ 128363 w 554032"/>
              <a:gd name="connsiteY1" fmla="*/ 112021 h 115085"/>
              <a:gd name="connsiteX2" fmla="*/ 191425 w 554032"/>
              <a:gd name="connsiteY2" fmla="*/ 96255 h 115085"/>
              <a:gd name="connsiteX3" fmla="*/ 222956 w 554032"/>
              <a:gd name="connsiteY3" fmla="*/ 48959 h 115085"/>
              <a:gd name="connsiteX4" fmla="*/ 301784 w 554032"/>
              <a:gd name="connsiteY4" fmla="*/ 112021 h 115085"/>
              <a:gd name="connsiteX5" fmla="*/ 396377 w 554032"/>
              <a:gd name="connsiteY5" fmla="*/ 96255 h 115085"/>
              <a:gd name="connsiteX6" fmla="*/ 490970 w 554032"/>
              <a:gd name="connsiteY6" fmla="*/ 17428 h 115085"/>
              <a:gd name="connsiteX7" fmla="*/ 554032 w 554032"/>
              <a:gd name="connsiteY7" fmla="*/ 1662 h 11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032" h="115085">
                <a:moveTo>
                  <a:pt x="33770" y="96255"/>
                </a:moveTo>
                <a:cubicBezTo>
                  <a:pt x="158016" y="54841"/>
                  <a:pt x="0" y="93684"/>
                  <a:pt x="128363" y="112021"/>
                </a:cubicBezTo>
                <a:cubicBezTo>
                  <a:pt x="149813" y="115085"/>
                  <a:pt x="170404" y="101510"/>
                  <a:pt x="191425" y="96255"/>
                </a:cubicBezTo>
                <a:cubicBezTo>
                  <a:pt x="201935" y="80490"/>
                  <a:pt x="205364" y="55996"/>
                  <a:pt x="222956" y="48959"/>
                </a:cubicBezTo>
                <a:cubicBezTo>
                  <a:pt x="263036" y="32927"/>
                  <a:pt x="289758" y="93982"/>
                  <a:pt x="301784" y="112021"/>
                </a:cubicBezTo>
                <a:cubicBezTo>
                  <a:pt x="333315" y="106766"/>
                  <a:pt x="366051" y="106364"/>
                  <a:pt x="396377" y="96255"/>
                </a:cubicBezTo>
                <a:cubicBezTo>
                  <a:pt x="447960" y="79061"/>
                  <a:pt x="447061" y="46700"/>
                  <a:pt x="490970" y="17428"/>
                </a:cubicBezTo>
                <a:cubicBezTo>
                  <a:pt x="517112" y="0"/>
                  <a:pt x="529915" y="1662"/>
                  <a:pt x="554032" y="1662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59" name="Freeform 58"/>
          <p:cNvSpPr/>
          <p:nvPr/>
        </p:nvSpPr>
        <p:spPr>
          <a:xfrm>
            <a:off x="19076276" y="6787393"/>
            <a:ext cx="1040524" cy="985007"/>
          </a:xfrm>
          <a:custGeom>
            <a:avLst/>
            <a:gdLst>
              <a:gd name="connsiteX0" fmla="*/ 0 w 1040524"/>
              <a:gd name="connsiteY0" fmla="*/ 985007 h 985007"/>
              <a:gd name="connsiteX1" fmla="*/ 15765 w 1040524"/>
              <a:gd name="connsiteY1" fmla="*/ 937710 h 985007"/>
              <a:gd name="connsiteX2" fmla="*/ 78827 w 1040524"/>
              <a:gd name="connsiteY2" fmla="*/ 843117 h 985007"/>
              <a:gd name="connsiteX3" fmla="*/ 141890 w 1040524"/>
              <a:gd name="connsiteY3" fmla="*/ 906179 h 985007"/>
              <a:gd name="connsiteX4" fmla="*/ 189186 w 1040524"/>
              <a:gd name="connsiteY4" fmla="*/ 937710 h 985007"/>
              <a:gd name="connsiteX5" fmla="*/ 236483 w 1040524"/>
              <a:gd name="connsiteY5" fmla="*/ 921945 h 985007"/>
              <a:gd name="connsiteX6" fmla="*/ 315310 w 1040524"/>
              <a:gd name="connsiteY6" fmla="*/ 811586 h 985007"/>
              <a:gd name="connsiteX7" fmla="*/ 394138 w 1040524"/>
              <a:gd name="connsiteY7" fmla="*/ 827352 h 985007"/>
              <a:gd name="connsiteX8" fmla="*/ 441434 w 1040524"/>
              <a:gd name="connsiteY8" fmla="*/ 843117 h 985007"/>
              <a:gd name="connsiteX9" fmla="*/ 441434 w 1040524"/>
              <a:gd name="connsiteY9" fmla="*/ 748524 h 985007"/>
              <a:gd name="connsiteX10" fmla="*/ 504496 w 1040524"/>
              <a:gd name="connsiteY10" fmla="*/ 732759 h 985007"/>
              <a:gd name="connsiteX11" fmla="*/ 551793 w 1040524"/>
              <a:gd name="connsiteY11" fmla="*/ 590869 h 985007"/>
              <a:gd name="connsiteX12" fmla="*/ 599090 w 1040524"/>
              <a:gd name="connsiteY12" fmla="*/ 575104 h 985007"/>
              <a:gd name="connsiteX13" fmla="*/ 536027 w 1040524"/>
              <a:gd name="connsiteY13" fmla="*/ 512041 h 985007"/>
              <a:gd name="connsiteX14" fmla="*/ 504496 w 1040524"/>
              <a:gd name="connsiteY14" fmla="*/ 464745 h 985007"/>
              <a:gd name="connsiteX15" fmla="*/ 567558 w 1040524"/>
              <a:gd name="connsiteY15" fmla="*/ 480510 h 985007"/>
              <a:gd name="connsiteX16" fmla="*/ 583324 w 1040524"/>
              <a:gd name="connsiteY16" fmla="*/ 527807 h 985007"/>
              <a:gd name="connsiteX17" fmla="*/ 630621 w 1040524"/>
              <a:gd name="connsiteY17" fmla="*/ 543573 h 985007"/>
              <a:gd name="connsiteX18" fmla="*/ 614855 w 1040524"/>
              <a:gd name="connsiteY18" fmla="*/ 480510 h 985007"/>
              <a:gd name="connsiteX19" fmla="*/ 630621 w 1040524"/>
              <a:gd name="connsiteY19" fmla="*/ 370152 h 985007"/>
              <a:gd name="connsiteX20" fmla="*/ 709448 w 1040524"/>
              <a:gd name="connsiteY20" fmla="*/ 433214 h 985007"/>
              <a:gd name="connsiteX21" fmla="*/ 756745 w 1040524"/>
              <a:gd name="connsiteY21" fmla="*/ 448979 h 985007"/>
              <a:gd name="connsiteX22" fmla="*/ 772510 w 1040524"/>
              <a:gd name="connsiteY22" fmla="*/ 354386 h 985007"/>
              <a:gd name="connsiteX23" fmla="*/ 819807 w 1040524"/>
              <a:gd name="connsiteY23" fmla="*/ 385917 h 985007"/>
              <a:gd name="connsiteX24" fmla="*/ 835572 w 1040524"/>
              <a:gd name="connsiteY24" fmla="*/ 338621 h 985007"/>
              <a:gd name="connsiteX25" fmla="*/ 851338 w 1040524"/>
              <a:gd name="connsiteY25" fmla="*/ 259793 h 985007"/>
              <a:gd name="connsiteX26" fmla="*/ 898634 w 1040524"/>
              <a:gd name="connsiteY26" fmla="*/ 291324 h 985007"/>
              <a:gd name="connsiteX27" fmla="*/ 961696 w 1040524"/>
              <a:gd name="connsiteY27" fmla="*/ 291324 h 985007"/>
              <a:gd name="connsiteX28" fmla="*/ 882869 w 1040524"/>
              <a:gd name="connsiteY28" fmla="*/ 149435 h 985007"/>
              <a:gd name="connsiteX29" fmla="*/ 851338 w 1040524"/>
              <a:gd name="connsiteY29" fmla="*/ 102138 h 985007"/>
              <a:gd name="connsiteX30" fmla="*/ 1040524 w 1040524"/>
              <a:gd name="connsiteY30" fmla="*/ 54841 h 9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40524" h="985007">
                <a:moveTo>
                  <a:pt x="0" y="985007"/>
                </a:moveTo>
                <a:cubicBezTo>
                  <a:pt x="5255" y="969241"/>
                  <a:pt x="7694" y="952237"/>
                  <a:pt x="15765" y="937710"/>
                </a:cubicBezTo>
                <a:cubicBezTo>
                  <a:pt x="34169" y="904583"/>
                  <a:pt x="78827" y="843117"/>
                  <a:pt x="78827" y="843117"/>
                </a:cubicBezTo>
                <a:cubicBezTo>
                  <a:pt x="182020" y="877515"/>
                  <a:pt x="80739" y="829740"/>
                  <a:pt x="141890" y="906179"/>
                </a:cubicBezTo>
                <a:cubicBezTo>
                  <a:pt x="153727" y="920975"/>
                  <a:pt x="173421" y="927200"/>
                  <a:pt x="189186" y="937710"/>
                </a:cubicBezTo>
                <a:cubicBezTo>
                  <a:pt x="204952" y="932455"/>
                  <a:pt x="226824" y="935468"/>
                  <a:pt x="236483" y="921945"/>
                </a:cubicBezTo>
                <a:cubicBezTo>
                  <a:pt x="328450" y="793192"/>
                  <a:pt x="208893" y="847060"/>
                  <a:pt x="315310" y="811586"/>
                </a:cubicBezTo>
                <a:cubicBezTo>
                  <a:pt x="376269" y="903026"/>
                  <a:pt x="312157" y="841016"/>
                  <a:pt x="394138" y="827352"/>
                </a:cubicBezTo>
                <a:cubicBezTo>
                  <a:pt x="410530" y="824620"/>
                  <a:pt x="425669" y="837862"/>
                  <a:pt x="441434" y="843117"/>
                </a:cubicBezTo>
                <a:cubicBezTo>
                  <a:pt x="432584" y="816565"/>
                  <a:pt x="408244" y="775076"/>
                  <a:pt x="441434" y="748524"/>
                </a:cubicBezTo>
                <a:cubicBezTo>
                  <a:pt x="458353" y="734988"/>
                  <a:pt x="483475" y="738014"/>
                  <a:pt x="504496" y="732759"/>
                </a:cubicBezTo>
                <a:cubicBezTo>
                  <a:pt x="576776" y="624339"/>
                  <a:pt x="579541" y="674117"/>
                  <a:pt x="551793" y="590869"/>
                </a:cubicBezTo>
                <a:cubicBezTo>
                  <a:pt x="567559" y="585614"/>
                  <a:pt x="602349" y="591400"/>
                  <a:pt x="599090" y="575104"/>
                </a:cubicBezTo>
                <a:cubicBezTo>
                  <a:pt x="593260" y="545953"/>
                  <a:pt x="552517" y="536776"/>
                  <a:pt x="536027" y="512041"/>
                </a:cubicBezTo>
                <a:cubicBezTo>
                  <a:pt x="525517" y="496276"/>
                  <a:pt x="491098" y="478143"/>
                  <a:pt x="504496" y="464745"/>
                </a:cubicBezTo>
                <a:cubicBezTo>
                  <a:pt x="519817" y="449424"/>
                  <a:pt x="546537" y="475255"/>
                  <a:pt x="567558" y="480510"/>
                </a:cubicBezTo>
                <a:cubicBezTo>
                  <a:pt x="572813" y="496276"/>
                  <a:pt x="571573" y="516056"/>
                  <a:pt x="583324" y="527807"/>
                </a:cubicBezTo>
                <a:cubicBezTo>
                  <a:pt x="595075" y="539558"/>
                  <a:pt x="621403" y="557400"/>
                  <a:pt x="630621" y="543573"/>
                </a:cubicBezTo>
                <a:cubicBezTo>
                  <a:pt x="642640" y="525544"/>
                  <a:pt x="620110" y="501531"/>
                  <a:pt x="614855" y="480510"/>
                </a:cubicBezTo>
                <a:cubicBezTo>
                  <a:pt x="620110" y="443724"/>
                  <a:pt x="606832" y="398699"/>
                  <a:pt x="630621" y="370152"/>
                </a:cubicBezTo>
                <a:cubicBezTo>
                  <a:pt x="684425" y="305587"/>
                  <a:pt x="706297" y="430063"/>
                  <a:pt x="709448" y="433214"/>
                </a:cubicBezTo>
                <a:cubicBezTo>
                  <a:pt x="721199" y="444965"/>
                  <a:pt x="740979" y="443724"/>
                  <a:pt x="756745" y="448979"/>
                </a:cubicBezTo>
                <a:cubicBezTo>
                  <a:pt x="762000" y="417448"/>
                  <a:pt x="749907" y="376989"/>
                  <a:pt x="772510" y="354386"/>
                </a:cubicBezTo>
                <a:cubicBezTo>
                  <a:pt x="785908" y="340988"/>
                  <a:pt x="801425" y="390512"/>
                  <a:pt x="819807" y="385917"/>
                </a:cubicBezTo>
                <a:cubicBezTo>
                  <a:pt x="835929" y="381887"/>
                  <a:pt x="831542" y="354743"/>
                  <a:pt x="835572" y="338621"/>
                </a:cubicBezTo>
                <a:cubicBezTo>
                  <a:pt x="842071" y="312625"/>
                  <a:pt x="846083" y="286069"/>
                  <a:pt x="851338" y="259793"/>
                </a:cubicBezTo>
                <a:cubicBezTo>
                  <a:pt x="867103" y="270303"/>
                  <a:pt x="885236" y="277926"/>
                  <a:pt x="898634" y="291324"/>
                </a:cubicBezTo>
                <a:cubicBezTo>
                  <a:pt x="949084" y="341774"/>
                  <a:pt x="911246" y="366999"/>
                  <a:pt x="961696" y="291324"/>
                </a:cubicBezTo>
                <a:cubicBezTo>
                  <a:pt x="933947" y="208077"/>
                  <a:pt x="955149" y="257856"/>
                  <a:pt x="882869" y="149435"/>
                </a:cubicBezTo>
                <a:lnTo>
                  <a:pt x="851338" y="102138"/>
                </a:lnTo>
                <a:cubicBezTo>
                  <a:pt x="885382" y="0"/>
                  <a:pt x="850485" y="54841"/>
                  <a:pt x="1040524" y="54841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60" name="Freeform 59"/>
          <p:cNvSpPr/>
          <p:nvPr/>
        </p:nvSpPr>
        <p:spPr>
          <a:xfrm>
            <a:off x="20416345" y="6412389"/>
            <a:ext cx="315310" cy="114535"/>
          </a:xfrm>
          <a:custGeom>
            <a:avLst/>
            <a:gdLst>
              <a:gd name="connsiteX0" fmla="*/ 0 w 315310"/>
              <a:gd name="connsiteY0" fmla="*/ 114535 h 114535"/>
              <a:gd name="connsiteX1" fmla="*/ 31531 w 315310"/>
              <a:gd name="connsiteY1" fmla="*/ 67239 h 114535"/>
              <a:gd name="connsiteX2" fmla="*/ 78827 w 315310"/>
              <a:gd name="connsiteY2" fmla="*/ 35708 h 114535"/>
              <a:gd name="connsiteX3" fmla="*/ 315310 w 315310"/>
              <a:gd name="connsiteY3" fmla="*/ 19942 h 11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10" h="114535">
                <a:moveTo>
                  <a:pt x="0" y="114535"/>
                </a:moveTo>
                <a:cubicBezTo>
                  <a:pt x="10510" y="98770"/>
                  <a:pt x="18133" y="80637"/>
                  <a:pt x="31531" y="67239"/>
                </a:cubicBezTo>
                <a:cubicBezTo>
                  <a:pt x="44929" y="53841"/>
                  <a:pt x="61880" y="44182"/>
                  <a:pt x="78827" y="35708"/>
                </a:cubicBezTo>
                <a:cubicBezTo>
                  <a:pt x="150243" y="0"/>
                  <a:pt x="245002" y="19942"/>
                  <a:pt x="315310" y="19942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61" name="Freeform 60"/>
          <p:cNvSpPr/>
          <p:nvPr/>
        </p:nvSpPr>
        <p:spPr>
          <a:xfrm>
            <a:off x="21172236" y="5549462"/>
            <a:ext cx="237336" cy="472966"/>
          </a:xfrm>
          <a:custGeom>
            <a:avLst/>
            <a:gdLst>
              <a:gd name="connsiteX0" fmla="*/ 190040 w 237336"/>
              <a:gd name="connsiteY0" fmla="*/ 0 h 472966"/>
              <a:gd name="connsiteX1" fmla="*/ 111212 w 237336"/>
              <a:gd name="connsiteY1" fmla="*/ 141890 h 472966"/>
              <a:gd name="connsiteX2" fmla="*/ 111212 w 237336"/>
              <a:gd name="connsiteY2" fmla="*/ 204952 h 472966"/>
              <a:gd name="connsiteX3" fmla="*/ 63916 w 237336"/>
              <a:gd name="connsiteY3" fmla="*/ 252248 h 472966"/>
              <a:gd name="connsiteX4" fmla="*/ 63916 w 237336"/>
              <a:gd name="connsiteY4" fmla="*/ 457200 h 472966"/>
              <a:gd name="connsiteX5" fmla="*/ 16619 w 237336"/>
              <a:gd name="connsiteY5" fmla="*/ 472966 h 472966"/>
              <a:gd name="connsiteX6" fmla="*/ 79681 w 237336"/>
              <a:gd name="connsiteY6" fmla="*/ 457200 h 472966"/>
              <a:gd name="connsiteX7" fmla="*/ 126978 w 237336"/>
              <a:gd name="connsiteY7" fmla="*/ 362607 h 472966"/>
              <a:gd name="connsiteX8" fmla="*/ 142743 w 237336"/>
              <a:gd name="connsiteY8" fmla="*/ 173421 h 472966"/>
              <a:gd name="connsiteX9" fmla="*/ 237336 w 237336"/>
              <a:gd name="connsiteY9" fmla="*/ 110359 h 472966"/>
              <a:gd name="connsiteX10" fmla="*/ 174274 w 237336"/>
              <a:gd name="connsiteY10" fmla="*/ 31531 h 472966"/>
              <a:gd name="connsiteX11" fmla="*/ 95447 w 237336"/>
              <a:gd name="connsiteY11" fmla="*/ 126124 h 472966"/>
              <a:gd name="connsiteX12" fmla="*/ 79681 w 237336"/>
              <a:gd name="connsiteY12" fmla="*/ 173421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336" h="472966">
                <a:moveTo>
                  <a:pt x="190040" y="0"/>
                </a:moveTo>
                <a:cubicBezTo>
                  <a:pt x="117760" y="108420"/>
                  <a:pt x="138962" y="58642"/>
                  <a:pt x="111212" y="141890"/>
                </a:cubicBezTo>
                <a:cubicBezTo>
                  <a:pt x="188626" y="219303"/>
                  <a:pt x="165971" y="168446"/>
                  <a:pt x="111212" y="204952"/>
                </a:cubicBezTo>
                <a:cubicBezTo>
                  <a:pt x="92661" y="217319"/>
                  <a:pt x="79681" y="236483"/>
                  <a:pt x="63916" y="252248"/>
                </a:cubicBezTo>
                <a:cubicBezTo>
                  <a:pt x="82955" y="328405"/>
                  <a:pt x="100232" y="366410"/>
                  <a:pt x="63916" y="457200"/>
                </a:cubicBezTo>
                <a:cubicBezTo>
                  <a:pt x="57744" y="472630"/>
                  <a:pt x="0" y="472966"/>
                  <a:pt x="16619" y="472966"/>
                </a:cubicBezTo>
                <a:cubicBezTo>
                  <a:pt x="38287" y="472966"/>
                  <a:pt x="58660" y="462455"/>
                  <a:pt x="79681" y="457200"/>
                </a:cubicBezTo>
                <a:cubicBezTo>
                  <a:pt x="101825" y="423985"/>
                  <a:pt x="121539" y="403402"/>
                  <a:pt x="126978" y="362607"/>
                </a:cubicBezTo>
                <a:cubicBezTo>
                  <a:pt x="135341" y="299882"/>
                  <a:pt x="117379" y="231396"/>
                  <a:pt x="142743" y="173421"/>
                </a:cubicBezTo>
                <a:cubicBezTo>
                  <a:pt x="157932" y="138703"/>
                  <a:pt x="237336" y="110359"/>
                  <a:pt x="237336" y="110359"/>
                </a:cubicBezTo>
                <a:cubicBezTo>
                  <a:pt x="229687" y="87410"/>
                  <a:pt x="219314" y="24024"/>
                  <a:pt x="174274" y="31531"/>
                </a:cubicBezTo>
                <a:cubicBezTo>
                  <a:pt x="155257" y="34701"/>
                  <a:pt x="103927" y="109164"/>
                  <a:pt x="95447" y="126124"/>
                </a:cubicBezTo>
                <a:cubicBezTo>
                  <a:pt x="88015" y="140988"/>
                  <a:pt x="79681" y="173421"/>
                  <a:pt x="79681" y="173421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62" name="Freeform 61"/>
          <p:cNvSpPr/>
          <p:nvPr/>
        </p:nvSpPr>
        <p:spPr>
          <a:xfrm>
            <a:off x="21851007" y="5044966"/>
            <a:ext cx="629812" cy="300504"/>
          </a:xfrm>
          <a:custGeom>
            <a:avLst/>
            <a:gdLst>
              <a:gd name="connsiteX0" fmla="*/ 0 w 629812"/>
              <a:gd name="connsiteY0" fmla="*/ 299544 h 300504"/>
              <a:gd name="connsiteX1" fmla="*/ 31531 w 629812"/>
              <a:gd name="connsiteY1" fmla="*/ 252248 h 300504"/>
              <a:gd name="connsiteX2" fmla="*/ 141890 w 629812"/>
              <a:gd name="connsiteY2" fmla="*/ 236482 h 300504"/>
              <a:gd name="connsiteX3" fmla="*/ 189186 w 629812"/>
              <a:gd name="connsiteY3" fmla="*/ 204951 h 300504"/>
              <a:gd name="connsiteX4" fmla="*/ 236483 w 629812"/>
              <a:gd name="connsiteY4" fmla="*/ 220717 h 300504"/>
              <a:gd name="connsiteX5" fmla="*/ 268014 w 629812"/>
              <a:gd name="connsiteY5" fmla="*/ 268013 h 300504"/>
              <a:gd name="connsiteX6" fmla="*/ 315310 w 629812"/>
              <a:gd name="connsiteY6" fmla="*/ 299544 h 300504"/>
              <a:gd name="connsiteX7" fmla="*/ 315310 w 629812"/>
              <a:gd name="connsiteY7" fmla="*/ 252248 h 300504"/>
              <a:gd name="connsiteX8" fmla="*/ 299545 w 629812"/>
              <a:gd name="connsiteY8" fmla="*/ 204951 h 300504"/>
              <a:gd name="connsiteX9" fmla="*/ 346841 w 629812"/>
              <a:gd name="connsiteY9" fmla="*/ 189186 h 300504"/>
              <a:gd name="connsiteX10" fmla="*/ 488731 w 629812"/>
              <a:gd name="connsiteY10" fmla="*/ 173420 h 300504"/>
              <a:gd name="connsiteX11" fmla="*/ 504496 w 629812"/>
              <a:gd name="connsiteY11" fmla="*/ 126124 h 300504"/>
              <a:gd name="connsiteX12" fmla="*/ 441434 w 629812"/>
              <a:gd name="connsiteY12" fmla="*/ 31531 h 300504"/>
              <a:gd name="connsiteX13" fmla="*/ 536027 w 629812"/>
              <a:gd name="connsiteY13" fmla="*/ 0 h 300504"/>
              <a:gd name="connsiteX14" fmla="*/ 614855 w 629812"/>
              <a:gd name="connsiteY14" fmla="*/ 63062 h 300504"/>
              <a:gd name="connsiteX15" fmla="*/ 614855 w 629812"/>
              <a:gd name="connsiteY15" fmla="*/ 15765 h 30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9812" h="300504">
                <a:moveTo>
                  <a:pt x="0" y="299544"/>
                </a:moveTo>
                <a:cubicBezTo>
                  <a:pt x="10510" y="283779"/>
                  <a:pt x="14216" y="259943"/>
                  <a:pt x="31531" y="252248"/>
                </a:cubicBezTo>
                <a:cubicBezTo>
                  <a:pt x="65488" y="237156"/>
                  <a:pt x="106297" y="247160"/>
                  <a:pt x="141890" y="236482"/>
                </a:cubicBezTo>
                <a:cubicBezTo>
                  <a:pt x="160039" y="231037"/>
                  <a:pt x="173421" y="215461"/>
                  <a:pt x="189186" y="204951"/>
                </a:cubicBezTo>
                <a:cubicBezTo>
                  <a:pt x="204952" y="210206"/>
                  <a:pt x="223506" y="210336"/>
                  <a:pt x="236483" y="220717"/>
                </a:cubicBezTo>
                <a:cubicBezTo>
                  <a:pt x="251279" y="232553"/>
                  <a:pt x="254616" y="254615"/>
                  <a:pt x="268014" y="268013"/>
                </a:cubicBezTo>
                <a:cubicBezTo>
                  <a:pt x="281412" y="281411"/>
                  <a:pt x="299545" y="289034"/>
                  <a:pt x="315310" y="299544"/>
                </a:cubicBezTo>
                <a:cubicBezTo>
                  <a:pt x="400334" y="271204"/>
                  <a:pt x="353914" y="300504"/>
                  <a:pt x="315310" y="252248"/>
                </a:cubicBezTo>
                <a:cubicBezTo>
                  <a:pt x="304929" y="239271"/>
                  <a:pt x="304800" y="220717"/>
                  <a:pt x="299545" y="204951"/>
                </a:cubicBezTo>
                <a:cubicBezTo>
                  <a:pt x="315310" y="199696"/>
                  <a:pt x="330449" y="191918"/>
                  <a:pt x="346841" y="189186"/>
                </a:cubicBezTo>
                <a:cubicBezTo>
                  <a:pt x="393781" y="181363"/>
                  <a:pt x="444547" y="191094"/>
                  <a:pt x="488731" y="173420"/>
                </a:cubicBezTo>
                <a:cubicBezTo>
                  <a:pt x="504161" y="167248"/>
                  <a:pt x="499241" y="141889"/>
                  <a:pt x="504496" y="126124"/>
                </a:cubicBezTo>
                <a:cubicBezTo>
                  <a:pt x="483475" y="94593"/>
                  <a:pt x="405483" y="43515"/>
                  <a:pt x="441434" y="31531"/>
                </a:cubicBezTo>
                <a:lnTo>
                  <a:pt x="536027" y="0"/>
                </a:lnTo>
                <a:cubicBezTo>
                  <a:pt x="545852" y="9825"/>
                  <a:pt x="599941" y="68034"/>
                  <a:pt x="614855" y="63062"/>
                </a:cubicBezTo>
                <a:cubicBezTo>
                  <a:pt x="629812" y="58076"/>
                  <a:pt x="614855" y="31531"/>
                  <a:pt x="614855" y="15765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63" name="Freeform 62"/>
          <p:cNvSpPr/>
          <p:nvPr/>
        </p:nvSpPr>
        <p:spPr>
          <a:xfrm>
            <a:off x="22891531" y="5186855"/>
            <a:ext cx="2380593" cy="2210833"/>
          </a:xfrm>
          <a:custGeom>
            <a:avLst/>
            <a:gdLst>
              <a:gd name="connsiteX0" fmla="*/ 0 w 2380593"/>
              <a:gd name="connsiteY0" fmla="*/ 0 h 2210833"/>
              <a:gd name="connsiteX1" fmla="*/ 47297 w 2380593"/>
              <a:gd name="connsiteY1" fmla="*/ 15766 h 2210833"/>
              <a:gd name="connsiteX2" fmla="*/ 110359 w 2380593"/>
              <a:gd name="connsiteY2" fmla="*/ 110359 h 2210833"/>
              <a:gd name="connsiteX3" fmla="*/ 141890 w 2380593"/>
              <a:gd name="connsiteY3" fmla="*/ 220717 h 2210833"/>
              <a:gd name="connsiteX4" fmla="*/ 173421 w 2380593"/>
              <a:gd name="connsiteY4" fmla="*/ 268014 h 2210833"/>
              <a:gd name="connsiteX5" fmla="*/ 220717 w 2380593"/>
              <a:gd name="connsiteY5" fmla="*/ 283779 h 2210833"/>
              <a:gd name="connsiteX6" fmla="*/ 346841 w 2380593"/>
              <a:gd name="connsiteY6" fmla="*/ 378373 h 2210833"/>
              <a:gd name="connsiteX7" fmla="*/ 394138 w 2380593"/>
              <a:gd name="connsiteY7" fmla="*/ 409904 h 2210833"/>
              <a:gd name="connsiteX8" fmla="*/ 504497 w 2380593"/>
              <a:gd name="connsiteY8" fmla="*/ 441435 h 2210833"/>
              <a:gd name="connsiteX9" fmla="*/ 551793 w 2380593"/>
              <a:gd name="connsiteY9" fmla="*/ 457200 h 2210833"/>
              <a:gd name="connsiteX10" fmla="*/ 709448 w 2380593"/>
              <a:gd name="connsiteY10" fmla="*/ 693683 h 2210833"/>
              <a:gd name="connsiteX11" fmla="*/ 740979 w 2380593"/>
              <a:gd name="connsiteY11" fmla="*/ 740979 h 2210833"/>
              <a:gd name="connsiteX12" fmla="*/ 819807 w 2380593"/>
              <a:gd name="connsiteY12" fmla="*/ 804042 h 2210833"/>
              <a:gd name="connsiteX13" fmla="*/ 882869 w 2380593"/>
              <a:gd name="connsiteY13" fmla="*/ 819807 h 2210833"/>
              <a:gd name="connsiteX14" fmla="*/ 1087821 w 2380593"/>
              <a:gd name="connsiteY14" fmla="*/ 867104 h 2210833"/>
              <a:gd name="connsiteX15" fmla="*/ 1135117 w 2380593"/>
              <a:gd name="connsiteY15" fmla="*/ 914400 h 2210833"/>
              <a:gd name="connsiteX16" fmla="*/ 1182414 w 2380593"/>
              <a:gd name="connsiteY16" fmla="*/ 945931 h 2210833"/>
              <a:gd name="connsiteX17" fmla="*/ 1198179 w 2380593"/>
              <a:gd name="connsiteY17" fmla="*/ 993228 h 2210833"/>
              <a:gd name="connsiteX18" fmla="*/ 1277007 w 2380593"/>
              <a:gd name="connsiteY18" fmla="*/ 1135117 h 2210833"/>
              <a:gd name="connsiteX19" fmla="*/ 1261241 w 2380593"/>
              <a:gd name="connsiteY19" fmla="*/ 1182414 h 2210833"/>
              <a:gd name="connsiteX20" fmla="*/ 1229710 w 2380593"/>
              <a:gd name="connsiteY20" fmla="*/ 1229711 h 2210833"/>
              <a:gd name="connsiteX21" fmla="*/ 1277007 w 2380593"/>
              <a:gd name="connsiteY21" fmla="*/ 1261242 h 2210833"/>
              <a:gd name="connsiteX22" fmla="*/ 1387366 w 2380593"/>
              <a:gd name="connsiteY22" fmla="*/ 1277007 h 2210833"/>
              <a:gd name="connsiteX23" fmla="*/ 1434662 w 2380593"/>
              <a:gd name="connsiteY23" fmla="*/ 1308538 h 2210833"/>
              <a:gd name="connsiteX24" fmla="*/ 1497724 w 2380593"/>
              <a:gd name="connsiteY24" fmla="*/ 1403131 h 2210833"/>
              <a:gd name="connsiteX25" fmla="*/ 1450428 w 2380593"/>
              <a:gd name="connsiteY25" fmla="*/ 1497724 h 2210833"/>
              <a:gd name="connsiteX26" fmla="*/ 1497724 w 2380593"/>
              <a:gd name="connsiteY26" fmla="*/ 1529255 h 2210833"/>
              <a:gd name="connsiteX27" fmla="*/ 1545021 w 2380593"/>
              <a:gd name="connsiteY27" fmla="*/ 1623848 h 2210833"/>
              <a:gd name="connsiteX28" fmla="*/ 1576552 w 2380593"/>
              <a:gd name="connsiteY28" fmla="*/ 1765738 h 2210833"/>
              <a:gd name="connsiteX29" fmla="*/ 1639614 w 2380593"/>
              <a:gd name="connsiteY29" fmla="*/ 1860331 h 2210833"/>
              <a:gd name="connsiteX30" fmla="*/ 1686910 w 2380593"/>
              <a:gd name="connsiteY30" fmla="*/ 1876097 h 2210833"/>
              <a:gd name="connsiteX31" fmla="*/ 1734207 w 2380593"/>
              <a:gd name="connsiteY31" fmla="*/ 1844566 h 2210833"/>
              <a:gd name="connsiteX32" fmla="*/ 1986455 w 2380593"/>
              <a:gd name="connsiteY32" fmla="*/ 1907628 h 2210833"/>
              <a:gd name="connsiteX33" fmla="*/ 2065283 w 2380593"/>
              <a:gd name="connsiteY33" fmla="*/ 1891862 h 2210833"/>
              <a:gd name="connsiteX34" fmla="*/ 2081048 w 2380593"/>
              <a:gd name="connsiteY34" fmla="*/ 1844566 h 2210833"/>
              <a:gd name="connsiteX35" fmla="*/ 2128345 w 2380593"/>
              <a:gd name="connsiteY35" fmla="*/ 1828800 h 2210833"/>
              <a:gd name="connsiteX36" fmla="*/ 2144110 w 2380593"/>
              <a:gd name="connsiteY36" fmla="*/ 1954924 h 2210833"/>
              <a:gd name="connsiteX37" fmla="*/ 2112579 w 2380593"/>
              <a:gd name="connsiteY37" fmla="*/ 2049517 h 2210833"/>
              <a:gd name="connsiteX38" fmla="*/ 2128345 w 2380593"/>
              <a:gd name="connsiteY38" fmla="*/ 2096814 h 2210833"/>
              <a:gd name="connsiteX39" fmla="*/ 2270235 w 2380593"/>
              <a:gd name="connsiteY39" fmla="*/ 2207173 h 2210833"/>
              <a:gd name="connsiteX40" fmla="*/ 2380593 w 2380593"/>
              <a:gd name="connsiteY40" fmla="*/ 2207173 h 221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380593" h="2210833">
                <a:moveTo>
                  <a:pt x="0" y="0"/>
                </a:moveTo>
                <a:cubicBezTo>
                  <a:pt x="15766" y="5255"/>
                  <a:pt x="35546" y="4015"/>
                  <a:pt x="47297" y="15766"/>
                </a:cubicBezTo>
                <a:cubicBezTo>
                  <a:pt x="74093" y="42562"/>
                  <a:pt x="110359" y="110359"/>
                  <a:pt x="110359" y="110359"/>
                </a:cubicBezTo>
                <a:cubicBezTo>
                  <a:pt x="115412" y="130571"/>
                  <a:pt x="130579" y="198095"/>
                  <a:pt x="141890" y="220717"/>
                </a:cubicBezTo>
                <a:cubicBezTo>
                  <a:pt x="150364" y="237664"/>
                  <a:pt x="158625" y="256177"/>
                  <a:pt x="173421" y="268014"/>
                </a:cubicBezTo>
                <a:cubicBezTo>
                  <a:pt x="186398" y="278395"/>
                  <a:pt x="204952" y="278524"/>
                  <a:pt x="220717" y="283779"/>
                </a:cubicBezTo>
                <a:cubicBezTo>
                  <a:pt x="279043" y="342107"/>
                  <a:pt x="239881" y="307067"/>
                  <a:pt x="346841" y="378373"/>
                </a:cubicBezTo>
                <a:cubicBezTo>
                  <a:pt x="362607" y="388883"/>
                  <a:pt x="376162" y="403912"/>
                  <a:pt x="394138" y="409904"/>
                </a:cubicBezTo>
                <a:cubicBezTo>
                  <a:pt x="507546" y="447705"/>
                  <a:pt x="365917" y="401840"/>
                  <a:pt x="504497" y="441435"/>
                </a:cubicBezTo>
                <a:cubicBezTo>
                  <a:pt x="520476" y="446000"/>
                  <a:pt x="536028" y="451945"/>
                  <a:pt x="551793" y="457200"/>
                </a:cubicBezTo>
                <a:lnTo>
                  <a:pt x="709448" y="693683"/>
                </a:lnTo>
                <a:cubicBezTo>
                  <a:pt x="719958" y="709448"/>
                  <a:pt x="727581" y="727581"/>
                  <a:pt x="740979" y="740979"/>
                </a:cubicBezTo>
                <a:cubicBezTo>
                  <a:pt x="766407" y="766408"/>
                  <a:pt x="785001" y="789125"/>
                  <a:pt x="819807" y="804042"/>
                </a:cubicBezTo>
                <a:cubicBezTo>
                  <a:pt x="839723" y="812577"/>
                  <a:pt x="862115" y="813581"/>
                  <a:pt x="882869" y="819807"/>
                </a:cubicBezTo>
                <a:cubicBezTo>
                  <a:pt x="1040262" y="867024"/>
                  <a:pt x="913761" y="842238"/>
                  <a:pt x="1087821" y="867104"/>
                </a:cubicBezTo>
                <a:cubicBezTo>
                  <a:pt x="1103586" y="882869"/>
                  <a:pt x="1117989" y="900127"/>
                  <a:pt x="1135117" y="914400"/>
                </a:cubicBezTo>
                <a:cubicBezTo>
                  <a:pt x="1149673" y="926530"/>
                  <a:pt x="1170577" y="931135"/>
                  <a:pt x="1182414" y="945931"/>
                </a:cubicBezTo>
                <a:cubicBezTo>
                  <a:pt x="1192795" y="958908"/>
                  <a:pt x="1190108" y="978701"/>
                  <a:pt x="1198179" y="993228"/>
                </a:cubicBezTo>
                <a:cubicBezTo>
                  <a:pt x="1288532" y="1155866"/>
                  <a:pt x="1241331" y="1028094"/>
                  <a:pt x="1277007" y="1135117"/>
                </a:cubicBezTo>
                <a:cubicBezTo>
                  <a:pt x="1271752" y="1150883"/>
                  <a:pt x="1268673" y="1167550"/>
                  <a:pt x="1261241" y="1182414"/>
                </a:cubicBezTo>
                <a:cubicBezTo>
                  <a:pt x="1252767" y="1199362"/>
                  <a:pt x="1225994" y="1211131"/>
                  <a:pt x="1229710" y="1229711"/>
                </a:cubicBezTo>
                <a:cubicBezTo>
                  <a:pt x="1233426" y="1248291"/>
                  <a:pt x="1258858" y="1255797"/>
                  <a:pt x="1277007" y="1261242"/>
                </a:cubicBezTo>
                <a:cubicBezTo>
                  <a:pt x="1312600" y="1271920"/>
                  <a:pt x="1350580" y="1271752"/>
                  <a:pt x="1387366" y="1277007"/>
                </a:cubicBezTo>
                <a:cubicBezTo>
                  <a:pt x="1403131" y="1287517"/>
                  <a:pt x="1422185" y="1294278"/>
                  <a:pt x="1434662" y="1308538"/>
                </a:cubicBezTo>
                <a:cubicBezTo>
                  <a:pt x="1459616" y="1337057"/>
                  <a:pt x="1497724" y="1403131"/>
                  <a:pt x="1497724" y="1403131"/>
                </a:cubicBezTo>
                <a:cubicBezTo>
                  <a:pt x="1491085" y="1413090"/>
                  <a:pt x="1442269" y="1477327"/>
                  <a:pt x="1450428" y="1497724"/>
                </a:cubicBezTo>
                <a:cubicBezTo>
                  <a:pt x="1457465" y="1515316"/>
                  <a:pt x="1481959" y="1518745"/>
                  <a:pt x="1497724" y="1529255"/>
                </a:cubicBezTo>
                <a:cubicBezTo>
                  <a:pt x="1526068" y="1571771"/>
                  <a:pt x="1534143" y="1574897"/>
                  <a:pt x="1545021" y="1623848"/>
                </a:cubicBezTo>
                <a:cubicBezTo>
                  <a:pt x="1551677" y="1653799"/>
                  <a:pt x="1556833" y="1730244"/>
                  <a:pt x="1576552" y="1765738"/>
                </a:cubicBezTo>
                <a:cubicBezTo>
                  <a:pt x="1594956" y="1798865"/>
                  <a:pt x="1603663" y="1848347"/>
                  <a:pt x="1639614" y="1860331"/>
                </a:cubicBezTo>
                <a:lnTo>
                  <a:pt x="1686910" y="1876097"/>
                </a:lnTo>
                <a:cubicBezTo>
                  <a:pt x="1702676" y="1865587"/>
                  <a:pt x="1715307" y="1845916"/>
                  <a:pt x="1734207" y="1844566"/>
                </a:cubicBezTo>
                <a:cubicBezTo>
                  <a:pt x="1888838" y="1833521"/>
                  <a:pt x="1883884" y="1846084"/>
                  <a:pt x="1986455" y="1907628"/>
                </a:cubicBezTo>
                <a:cubicBezTo>
                  <a:pt x="2012731" y="1902373"/>
                  <a:pt x="2042987" y="1906726"/>
                  <a:pt x="2065283" y="1891862"/>
                </a:cubicBezTo>
                <a:cubicBezTo>
                  <a:pt x="2079110" y="1882644"/>
                  <a:pt x="2069297" y="1856317"/>
                  <a:pt x="2081048" y="1844566"/>
                </a:cubicBezTo>
                <a:cubicBezTo>
                  <a:pt x="2092799" y="1832815"/>
                  <a:pt x="2112579" y="1834055"/>
                  <a:pt x="2128345" y="1828800"/>
                </a:cubicBezTo>
                <a:cubicBezTo>
                  <a:pt x="2171185" y="1893061"/>
                  <a:pt x="2168619" y="1865058"/>
                  <a:pt x="2144110" y="1954924"/>
                </a:cubicBezTo>
                <a:cubicBezTo>
                  <a:pt x="2135365" y="1986989"/>
                  <a:pt x="2112579" y="2049517"/>
                  <a:pt x="2112579" y="2049517"/>
                </a:cubicBezTo>
                <a:cubicBezTo>
                  <a:pt x="2117834" y="2065283"/>
                  <a:pt x="2118142" y="2083696"/>
                  <a:pt x="2128345" y="2096814"/>
                </a:cubicBezTo>
                <a:cubicBezTo>
                  <a:pt x="2161752" y="2139765"/>
                  <a:pt x="2207817" y="2200931"/>
                  <a:pt x="2270235" y="2207173"/>
                </a:cubicBezTo>
                <a:cubicBezTo>
                  <a:pt x="2306838" y="2210833"/>
                  <a:pt x="2343807" y="2207173"/>
                  <a:pt x="2380593" y="2207173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64" name="Freeform 63"/>
          <p:cNvSpPr/>
          <p:nvPr/>
        </p:nvSpPr>
        <p:spPr>
          <a:xfrm>
            <a:off x="25792386" y="7803931"/>
            <a:ext cx="2257774" cy="1651405"/>
          </a:xfrm>
          <a:custGeom>
            <a:avLst/>
            <a:gdLst>
              <a:gd name="connsiteX0" fmla="*/ 0 w 2257774"/>
              <a:gd name="connsiteY0" fmla="*/ 47297 h 1651405"/>
              <a:gd name="connsiteX1" fmla="*/ 173421 w 2257774"/>
              <a:gd name="connsiteY1" fmla="*/ 63062 h 1651405"/>
              <a:gd name="connsiteX2" fmla="*/ 268014 w 2257774"/>
              <a:gd name="connsiteY2" fmla="*/ 0 h 1651405"/>
              <a:gd name="connsiteX3" fmla="*/ 315311 w 2257774"/>
              <a:gd name="connsiteY3" fmla="*/ 31531 h 1651405"/>
              <a:gd name="connsiteX4" fmla="*/ 394138 w 2257774"/>
              <a:gd name="connsiteY4" fmla="*/ 110359 h 1651405"/>
              <a:gd name="connsiteX5" fmla="*/ 425669 w 2257774"/>
              <a:gd name="connsiteY5" fmla="*/ 157655 h 1651405"/>
              <a:gd name="connsiteX6" fmla="*/ 520262 w 2257774"/>
              <a:gd name="connsiteY6" fmla="*/ 236483 h 1651405"/>
              <a:gd name="connsiteX7" fmla="*/ 567559 w 2257774"/>
              <a:gd name="connsiteY7" fmla="*/ 220717 h 1651405"/>
              <a:gd name="connsiteX8" fmla="*/ 583324 w 2257774"/>
              <a:gd name="connsiteY8" fmla="*/ 173421 h 1651405"/>
              <a:gd name="connsiteX9" fmla="*/ 614855 w 2257774"/>
              <a:gd name="connsiteY9" fmla="*/ 47297 h 1651405"/>
              <a:gd name="connsiteX10" fmla="*/ 693683 w 2257774"/>
              <a:gd name="connsiteY10" fmla="*/ 63062 h 1651405"/>
              <a:gd name="connsiteX11" fmla="*/ 788276 w 2257774"/>
              <a:gd name="connsiteY11" fmla="*/ 141890 h 1651405"/>
              <a:gd name="connsiteX12" fmla="*/ 819807 w 2257774"/>
              <a:gd name="connsiteY12" fmla="*/ 189186 h 1651405"/>
              <a:gd name="connsiteX13" fmla="*/ 835573 w 2257774"/>
              <a:gd name="connsiteY13" fmla="*/ 236483 h 1651405"/>
              <a:gd name="connsiteX14" fmla="*/ 882869 w 2257774"/>
              <a:gd name="connsiteY14" fmla="*/ 252248 h 1651405"/>
              <a:gd name="connsiteX15" fmla="*/ 914400 w 2257774"/>
              <a:gd name="connsiteY15" fmla="*/ 299545 h 1651405"/>
              <a:gd name="connsiteX16" fmla="*/ 961697 w 2257774"/>
              <a:gd name="connsiteY16" fmla="*/ 315310 h 1651405"/>
              <a:gd name="connsiteX17" fmla="*/ 977462 w 2257774"/>
              <a:gd name="connsiteY17" fmla="*/ 362607 h 1651405"/>
              <a:gd name="connsiteX18" fmla="*/ 1008993 w 2257774"/>
              <a:gd name="connsiteY18" fmla="*/ 409903 h 1651405"/>
              <a:gd name="connsiteX19" fmla="*/ 1024759 w 2257774"/>
              <a:gd name="connsiteY19" fmla="*/ 457200 h 1651405"/>
              <a:gd name="connsiteX20" fmla="*/ 1072055 w 2257774"/>
              <a:gd name="connsiteY20" fmla="*/ 504497 h 1651405"/>
              <a:gd name="connsiteX21" fmla="*/ 1103586 w 2257774"/>
              <a:gd name="connsiteY21" fmla="*/ 551793 h 1651405"/>
              <a:gd name="connsiteX22" fmla="*/ 1150883 w 2257774"/>
              <a:gd name="connsiteY22" fmla="*/ 567559 h 1651405"/>
              <a:gd name="connsiteX23" fmla="*/ 1245476 w 2257774"/>
              <a:gd name="connsiteY23" fmla="*/ 630621 h 1651405"/>
              <a:gd name="connsiteX24" fmla="*/ 1292773 w 2257774"/>
              <a:gd name="connsiteY24" fmla="*/ 662152 h 1651405"/>
              <a:gd name="connsiteX25" fmla="*/ 1387366 w 2257774"/>
              <a:gd name="connsiteY25" fmla="*/ 646386 h 1651405"/>
              <a:gd name="connsiteX26" fmla="*/ 1608083 w 2257774"/>
              <a:gd name="connsiteY26" fmla="*/ 677917 h 1651405"/>
              <a:gd name="connsiteX27" fmla="*/ 1702676 w 2257774"/>
              <a:gd name="connsiteY27" fmla="*/ 740979 h 1651405"/>
              <a:gd name="connsiteX28" fmla="*/ 1797269 w 2257774"/>
              <a:gd name="connsiteY28" fmla="*/ 804041 h 1651405"/>
              <a:gd name="connsiteX29" fmla="*/ 1844566 w 2257774"/>
              <a:gd name="connsiteY29" fmla="*/ 898635 h 1651405"/>
              <a:gd name="connsiteX30" fmla="*/ 1891862 w 2257774"/>
              <a:gd name="connsiteY30" fmla="*/ 914400 h 1651405"/>
              <a:gd name="connsiteX31" fmla="*/ 1923393 w 2257774"/>
              <a:gd name="connsiteY31" fmla="*/ 1008993 h 1651405"/>
              <a:gd name="connsiteX32" fmla="*/ 1939159 w 2257774"/>
              <a:gd name="connsiteY32" fmla="*/ 1056290 h 1651405"/>
              <a:gd name="connsiteX33" fmla="*/ 2002221 w 2257774"/>
              <a:gd name="connsiteY33" fmla="*/ 1150883 h 1651405"/>
              <a:gd name="connsiteX34" fmla="*/ 2033752 w 2257774"/>
              <a:gd name="connsiteY34" fmla="*/ 1198179 h 1651405"/>
              <a:gd name="connsiteX35" fmla="*/ 2002221 w 2257774"/>
              <a:gd name="connsiteY35" fmla="*/ 1324303 h 1651405"/>
              <a:gd name="connsiteX36" fmla="*/ 1970690 w 2257774"/>
              <a:gd name="connsiteY36" fmla="*/ 1371600 h 1651405"/>
              <a:gd name="connsiteX37" fmla="*/ 1986455 w 2257774"/>
              <a:gd name="connsiteY37" fmla="*/ 1529255 h 1651405"/>
              <a:gd name="connsiteX38" fmla="*/ 2144111 w 2257774"/>
              <a:gd name="connsiteY38" fmla="*/ 1481959 h 1651405"/>
              <a:gd name="connsiteX39" fmla="*/ 2017986 w 2257774"/>
              <a:gd name="connsiteY39" fmla="*/ 1466193 h 1651405"/>
              <a:gd name="connsiteX40" fmla="*/ 1970690 w 2257774"/>
              <a:gd name="connsiteY40" fmla="*/ 1418897 h 1651405"/>
              <a:gd name="connsiteX41" fmla="*/ 1970690 w 2257774"/>
              <a:gd name="connsiteY41" fmla="*/ 1292772 h 1651405"/>
              <a:gd name="connsiteX42" fmla="*/ 2017986 w 2257774"/>
              <a:gd name="connsiteY42" fmla="*/ 1308538 h 165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57774" h="1651405">
                <a:moveTo>
                  <a:pt x="0" y="47297"/>
                </a:moveTo>
                <a:cubicBezTo>
                  <a:pt x="67854" y="92532"/>
                  <a:pt x="61356" y="103085"/>
                  <a:pt x="173421" y="63062"/>
                </a:cubicBezTo>
                <a:cubicBezTo>
                  <a:pt x="209109" y="50316"/>
                  <a:pt x="268014" y="0"/>
                  <a:pt x="268014" y="0"/>
                </a:cubicBezTo>
                <a:cubicBezTo>
                  <a:pt x="283780" y="10510"/>
                  <a:pt x="301913" y="18133"/>
                  <a:pt x="315311" y="31531"/>
                </a:cubicBezTo>
                <a:cubicBezTo>
                  <a:pt x="420417" y="136637"/>
                  <a:pt x="268012" y="26274"/>
                  <a:pt x="394138" y="110359"/>
                </a:cubicBezTo>
                <a:cubicBezTo>
                  <a:pt x="404648" y="126124"/>
                  <a:pt x="413539" y="143099"/>
                  <a:pt x="425669" y="157655"/>
                </a:cubicBezTo>
                <a:cubicBezTo>
                  <a:pt x="463604" y="203176"/>
                  <a:pt x="473757" y="205479"/>
                  <a:pt x="520262" y="236483"/>
                </a:cubicBezTo>
                <a:cubicBezTo>
                  <a:pt x="536028" y="231228"/>
                  <a:pt x="555808" y="232468"/>
                  <a:pt x="567559" y="220717"/>
                </a:cubicBezTo>
                <a:cubicBezTo>
                  <a:pt x="579310" y="208966"/>
                  <a:pt x="579294" y="189543"/>
                  <a:pt x="583324" y="173421"/>
                </a:cubicBezTo>
                <a:lnTo>
                  <a:pt x="614855" y="47297"/>
                </a:lnTo>
                <a:cubicBezTo>
                  <a:pt x="641131" y="52552"/>
                  <a:pt x="668593" y="53653"/>
                  <a:pt x="693683" y="63062"/>
                </a:cubicBezTo>
                <a:cubicBezTo>
                  <a:pt x="723749" y="74336"/>
                  <a:pt x="769687" y="119583"/>
                  <a:pt x="788276" y="141890"/>
                </a:cubicBezTo>
                <a:cubicBezTo>
                  <a:pt x="800406" y="156446"/>
                  <a:pt x="811333" y="172239"/>
                  <a:pt x="819807" y="189186"/>
                </a:cubicBezTo>
                <a:cubicBezTo>
                  <a:pt x="827239" y="204050"/>
                  <a:pt x="823822" y="224732"/>
                  <a:pt x="835573" y="236483"/>
                </a:cubicBezTo>
                <a:cubicBezTo>
                  <a:pt x="847324" y="248234"/>
                  <a:pt x="867104" y="246993"/>
                  <a:pt x="882869" y="252248"/>
                </a:cubicBezTo>
                <a:cubicBezTo>
                  <a:pt x="893379" y="268014"/>
                  <a:pt x="899604" y="287708"/>
                  <a:pt x="914400" y="299545"/>
                </a:cubicBezTo>
                <a:cubicBezTo>
                  <a:pt x="927377" y="309926"/>
                  <a:pt x="949946" y="303559"/>
                  <a:pt x="961697" y="315310"/>
                </a:cubicBezTo>
                <a:cubicBezTo>
                  <a:pt x="973448" y="327061"/>
                  <a:pt x="970030" y="347743"/>
                  <a:pt x="977462" y="362607"/>
                </a:cubicBezTo>
                <a:cubicBezTo>
                  <a:pt x="985936" y="379554"/>
                  <a:pt x="1000519" y="392956"/>
                  <a:pt x="1008993" y="409903"/>
                </a:cubicBezTo>
                <a:cubicBezTo>
                  <a:pt x="1016425" y="424767"/>
                  <a:pt x="1015541" y="443373"/>
                  <a:pt x="1024759" y="457200"/>
                </a:cubicBezTo>
                <a:cubicBezTo>
                  <a:pt x="1037126" y="475751"/>
                  <a:pt x="1057782" y="487369"/>
                  <a:pt x="1072055" y="504497"/>
                </a:cubicBezTo>
                <a:cubicBezTo>
                  <a:pt x="1084185" y="519053"/>
                  <a:pt x="1088790" y="539957"/>
                  <a:pt x="1103586" y="551793"/>
                </a:cubicBezTo>
                <a:cubicBezTo>
                  <a:pt x="1116563" y="562174"/>
                  <a:pt x="1136356" y="559488"/>
                  <a:pt x="1150883" y="567559"/>
                </a:cubicBezTo>
                <a:cubicBezTo>
                  <a:pt x="1184010" y="585963"/>
                  <a:pt x="1213945" y="609600"/>
                  <a:pt x="1245476" y="630621"/>
                </a:cubicBezTo>
                <a:lnTo>
                  <a:pt x="1292773" y="662152"/>
                </a:lnTo>
                <a:cubicBezTo>
                  <a:pt x="1324304" y="656897"/>
                  <a:pt x="1355400" y="646386"/>
                  <a:pt x="1387366" y="646386"/>
                </a:cubicBezTo>
                <a:cubicBezTo>
                  <a:pt x="1525522" y="646386"/>
                  <a:pt x="1520554" y="648742"/>
                  <a:pt x="1608083" y="677917"/>
                </a:cubicBezTo>
                <a:cubicBezTo>
                  <a:pt x="1713049" y="782883"/>
                  <a:pt x="1600003" y="683939"/>
                  <a:pt x="1702676" y="740979"/>
                </a:cubicBezTo>
                <a:cubicBezTo>
                  <a:pt x="1735803" y="759383"/>
                  <a:pt x="1797269" y="804041"/>
                  <a:pt x="1797269" y="804041"/>
                </a:cubicBezTo>
                <a:cubicBezTo>
                  <a:pt x="1807655" y="835198"/>
                  <a:pt x="1816783" y="876408"/>
                  <a:pt x="1844566" y="898635"/>
                </a:cubicBezTo>
                <a:cubicBezTo>
                  <a:pt x="1857543" y="909016"/>
                  <a:pt x="1876097" y="909145"/>
                  <a:pt x="1891862" y="914400"/>
                </a:cubicBezTo>
                <a:lnTo>
                  <a:pt x="1923393" y="1008993"/>
                </a:lnTo>
                <a:cubicBezTo>
                  <a:pt x="1928648" y="1024759"/>
                  <a:pt x="1929941" y="1042463"/>
                  <a:pt x="1939159" y="1056290"/>
                </a:cubicBezTo>
                <a:lnTo>
                  <a:pt x="2002221" y="1150883"/>
                </a:lnTo>
                <a:lnTo>
                  <a:pt x="2033752" y="1198179"/>
                </a:lnTo>
                <a:cubicBezTo>
                  <a:pt x="2027756" y="1228157"/>
                  <a:pt x="2018379" y="1291986"/>
                  <a:pt x="2002221" y="1324303"/>
                </a:cubicBezTo>
                <a:cubicBezTo>
                  <a:pt x="1993747" y="1341251"/>
                  <a:pt x="1981200" y="1355834"/>
                  <a:pt x="1970690" y="1371600"/>
                </a:cubicBezTo>
                <a:cubicBezTo>
                  <a:pt x="1975945" y="1424152"/>
                  <a:pt x="1942029" y="1500695"/>
                  <a:pt x="1986455" y="1529255"/>
                </a:cubicBezTo>
                <a:cubicBezTo>
                  <a:pt x="2176466" y="1651405"/>
                  <a:pt x="2257774" y="1512958"/>
                  <a:pt x="2144111" y="1481959"/>
                </a:cubicBezTo>
                <a:cubicBezTo>
                  <a:pt x="2103235" y="1470811"/>
                  <a:pt x="2060028" y="1471448"/>
                  <a:pt x="2017986" y="1466193"/>
                </a:cubicBezTo>
                <a:cubicBezTo>
                  <a:pt x="2002221" y="1450428"/>
                  <a:pt x="1983057" y="1437448"/>
                  <a:pt x="1970690" y="1418897"/>
                </a:cubicBezTo>
                <a:cubicBezTo>
                  <a:pt x="1940856" y="1374147"/>
                  <a:pt x="1960684" y="1342799"/>
                  <a:pt x="1970690" y="1292772"/>
                </a:cubicBezTo>
                <a:lnTo>
                  <a:pt x="2017986" y="1308538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65" name="Freeform 64"/>
          <p:cNvSpPr/>
          <p:nvPr/>
        </p:nvSpPr>
        <p:spPr>
          <a:xfrm>
            <a:off x="9054251" y="7410600"/>
            <a:ext cx="310466" cy="282972"/>
          </a:xfrm>
          <a:custGeom>
            <a:avLst/>
            <a:gdLst>
              <a:gd name="connsiteX0" fmla="*/ 73983 w 310466"/>
              <a:gd name="connsiteY0" fmla="*/ 188379 h 282972"/>
              <a:gd name="connsiteX1" fmla="*/ 200108 w 310466"/>
              <a:gd name="connsiteY1" fmla="*/ 204145 h 282972"/>
              <a:gd name="connsiteX2" fmla="*/ 152811 w 310466"/>
              <a:gd name="connsiteY2" fmla="*/ 156848 h 282972"/>
              <a:gd name="connsiteX3" fmla="*/ 121280 w 310466"/>
              <a:gd name="connsiteY3" fmla="*/ 109552 h 282972"/>
              <a:gd name="connsiteX4" fmla="*/ 73983 w 310466"/>
              <a:gd name="connsiteY4" fmla="*/ 78021 h 282972"/>
              <a:gd name="connsiteX5" fmla="*/ 89749 w 310466"/>
              <a:gd name="connsiteY5" fmla="*/ 14959 h 282972"/>
              <a:gd name="connsiteX6" fmla="*/ 184342 w 310466"/>
              <a:gd name="connsiteY6" fmla="*/ 93786 h 282972"/>
              <a:gd name="connsiteX7" fmla="*/ 263170 w 310466"/>
              <a:gd name="connsiteY7" fmla="*/ 109552 h 282972"/>
              <a:gd name="connsiteX8" fmla="*/ 310466 w 310466"/>
              <a:gd name="connsiteY8" fmla="*/ 156848 h 28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466" h="282972">
                <a:moveTo>
                  <a:pt x="73983" y="188379"/>
                </a:moveTo>
                <a:cubicBezTo>
                  <a:pt x="184342" y="261951"/>
                  <a:pt x="147556" y="282972"/>
                  <a:pt x="200108" y="204145"/>
                </a:cubicBezTo>
                <a:cubicBezTo>
                  <a:pt x="184342" y="188379"/>
                  <a:pt x="167085" y="173976"/>
                  <a:pt x="152811" y="156848"/>
                </a:cubicBezTo>
                <a:cubicBezTo>
                  <a:pt x="140681" y="142292"/>
                  <a:pt x="134678" y="122950"/>
                  <a:pt x="121280" y="109552"/>
                </a:cubicBezTo>
                <a:cubicBezTo>
                  <a:pt x="107882" y="96154"/>
                  <a:pt x="89749" y="88531"/>
                  <a:pt x="73983" y="78021"/>
                </a:cubicBezTo>
                <a:cubicBezTo>
                  <a:pt x="61141" y="58758"/>
                  <a:pt x="0" y="0"/>
                  <a:pt x="89749" y="14959"/>
                </a:cubicBezTo>
                <a:cubicBezTo>
                  <a:pt x="134198" y="22367"/>
                  <a:pt x="148827" y="76029"/>
                  <a:pt x="184342" y="93786"/>
                </a:cubicBezTo>
                <a:cubicBezTo>
                  <a:pt x="208309" y="105770"/>
                  <a:pt x="236894" y="104297"/>
                  <a:pt x="263170" y="109552"/>
                </a:cubicBezTo>
                <a:cubicBezTo>
                  <a:pt x="297616" y="161220"/>
                  <a:pt x="275753" y="156848"/>
                  <a:pt x="310466" y="156848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66" name="Freeform 65"/>
          <p:cNvSpPr/>
          <p:nvPr/>
        </p:nvSpPr>
        <p:spPr>
          <a:xfrm>
            <a:off x="9538138" y="7993117"/>
            <a:ext cx="63062" cy="78828"/>
          </a:xfrm>
          <a:custGeom>
            <a:avLst/>
            <a:gdLst>
              <a:gd name="connsiteX0" fmla="*/ 0 w 63062"/>
              <a:gd name="connsiteY0" fmla="*/ 0 h 78828"/>
              <a:gd name="connsiteX1" fmla="*/ 63062 w 63062"/>
              <a:gd name="connsiteY1" fmla="*/ 78828 h 7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062" h="78828">
                <a:moveTo>
                  <a:pt x="0" y="0"/>
                </a:moveTo>
                <a:cubicBezTo>
                  <a:pt x="39776" y="59665"/>
                  <a:pt x="18133" y="33899"/>
                  <a:pt x="63062" y="78828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67" name="Freeform 66"/>
          <p:cNvSpPr/>
          <p:nvPr/>
        </p:nvSpPr>
        <p:spPr>
          <a:xfrm>
            <a:off x="12139448" y="10515600"/>
            <a:ext cx="87742" cy="110359"/>
          </a:xfrm>
          <a:custGeom>
            <a:avLst/>
            <a:gdLst>
              <a:gd name="connsiteX0" fmla="*/ 0 w 87742"/>
              <a:gd name="connsiteY0" fmla="*/ 0 h 110359"/>
              <a:gd name="connsiteX1" fmla="*/ 78828 w 87742"/>
              <a:gd name="connsiteY1" fmla="*/ 63062 h 110359"/>
              <a:gd name="connsiteX2" fmla="*/ 0 w 87742"/>
              <a:gd name="connsiteY2" fmla="*/ 110359 h 1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42" h="110359">
                <a:moveTo>
                  <a:pt x="0" y="0"/>
                </a:moveTo>
                <a:cubicBezTo>
                  <a:pt x="21714" y="7238"/>
                  <a:pt x="87742" y="18493"/>
                  <a:pt x="78828" y="63062"/>
                </a:cubicBezTo>
                <a:cubicBezTo>
                  <a:pt x="76714" y="73630"/>
                  <a:pt x="14393" y="103162"/>
                  <a:pt x="0" y="110359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68" name="Freeform 67"/>
          <p:cNvSpPr/>
          <p:nvPr/>
        </p:nvSpPr>
        <p:spPr>
          <a:xfrm>
            <a:off x="18603310" y="7882759"/>
            <a:ext cx="126124" cy="0"/>
          </a:xfrm>
          <a:custGeom>
            <a:avLst/>
            <a:gdLst>
              <a:gd name="connsiteX0" fmla="*/ 0 w 126124"/>
              <a:gd name="connsiteY0" fmla="*/ 0 h 0"/>
              <a:gd name="connsiteX1" fmla="*/ 126124 w 12612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124">
                <a:moveTo>
                  <a:pt x="0" y="0"/>
                </a:moveTo>
                <a:lnTo>
                  <a:pt x="126124" y="0"/>
                </a:ln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69" name="Freeform 68"/>
          <p:cNvSpPr/>
          <p:nvPr/>
        </p:nvSpPr>
        <p:spPr>
          <a:xfrm flipV="1">
            <a:off x="18897600" y="7620000"/>
            <a:ext cx="152400" cy="228600"/>
          </a:xfrm>
          <a:custGeom>
            <a:avLst/>
            <a:gdLst>
              <a:gd name="connsiteX0" fmla="*/ 0 w 126124"/>
              <a:gd name="connsiteY0" fmla="*/ 0 h 0"/>
              <a:gd name="connsiteX1" fmla="*/ 126124 w 12612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124">
                <a:moveTo>
                  <a:pt x="0" y="0"/>
                </a:moveTo>
                <a:lnTo>
                  <a:pt x="126124" y="0"/>
                </a:ln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70" name="Freeform 69"/>
          <p:cNvSpPr/>
          <p:nvPr/>
        </p:nvSpPr>
        <p:spPr>
          <a:xfrm>
            <a:off x="20143076" y="6781800"/>
            <a:ext cx="126124" cy="0"/>
          </a:xfrm>
          <a:custGeom>
            <a:avLst/>
            <a:gdLst>
              <a:gd name="connsiteX0" fmla="*/ 0 w 126124"/>
              <a:gd name="connsiteY0" fmla="*/ 0 h 0"/>
              <a:gd name="connsiteX1" fmla="*/ 126124 w 12612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124">
                <a:moveTo>
                  <a:pt x="0" y="0"/>
                </a:moveTo>
                <a:lnTo>
                  <a:pt x="126124" y="0"/>
                </a:ln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71" name="Freeform 70"/>
          <p:cNvSpPr/>
          <p:nvPr/>
        </p:nvSpPr>
        <p:spPr>
          <a:xfrm>
            <a:off x="25450800" y="7620000"/>
            <a:ext cx="341586" cy="231228"/>
          </a:xfrm>
          <a:custGeom>
            <a:avLst/>
            <a:gdLst>
              <a:gd name="connsiteX0" fmla="*/ 0 w 204952"/>
              <a:gd name="connsiteY0" fmla="*/ 0 h 157656"/>
              <a:gd name="connsiteX1" fmla="*/ 47297 w 204952"/>
              <a:gd name="connsiteY1" fmla="*/ 31531 h 157656"/>
              <a:gd name="connsiteX2" fmla="*/ 126125 w 204952"/>
              <a:gd name="connsiteY2" fmla="*/ 126125 h 157656"/>
              <a:gd name="connsiteX3" fmla="*/ 173421 w 204952"/>
              <a:gd name="connsiteY3" fmla="*/ 141890 h 157656"/>
              <a:gd name="connsiteX4" fmla="*/ 204952 w 204952"/>
              <a:gd name="connsiteY4" fmla="*/ 157656 h 15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952" h="157656">
                <a:moveTo>
                  <a:pt x="0" y="0"/>
                </a:moveTo>
                <a:cubicBezTo>
                  <a:pt x="15766" y="10510"/>
                  <a:pt x="33899" y="18133"/>
                  <a:pt x="47297" y="31531"/>
                </a:cubicBezTo>
                <a:cubicBezTo>
                  <a:pt x="105465" y="89699"/>
                  <a:pt x="48639" y="74468"/>
                  <a:pt x="126125" y="126125"/>
                </a:cubicBezTo>
                <a:cubicBezTo>
                  <a:pt x="139952" y="135343"/>
                  <a:pt x="157992" y="135718"/>
                  <a:pt x="173421" y="141890"/>
                </a:cubicBezTo>
                <a:cubicBezTo>
                  <a:pt x="184332" y="146254"/>
                  <a:pt x="194442" y="152401"/>
                  <a:pt x="204952" y="157656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72" name="Freeform 71"/>
          <p:cNvSpPr/>
          <p:nvPr/>
        </p:nvSpPr>
        <p:spPr>
          <a:xfrm>
            <a:off x="26600449" y="10865203"/>
            <a:ext cx="459473" cy="292784"/>
          </a:xfrm>
          <a:custGeom>
            <a:avLst/>
            <a:gdLst>
              <a:gd name="connsiteX0" fmla="*/ 109656 w 459473"/>
              <a:gd name="connsiteY0" fmla="*/ 251976 h 292784"/>
              <a:gd name="connsiteX1" fmla="*/ 85593 w 459473"/>
              <a:gd name="connsiteY1" fmla="*/ 179786 h 292784"/>
              <a:gd name="connsiteX2" fmla="*/ 13404 w 459473"/>
              <a:gd name="connsiteY2" fmla="*/ 155723 h 292784"/>
              <a:gd name="connsiteX3" fmla="*/ 37467 w 459473"/>
              <a:gd name="connsiteY3" fmla="*/ 11344 h 292784"/>
              <a:gd name="connsiteX4" fmla="*/ 109656 w 459473"/>
              <a:gd name="connsiteY4" fmla="*/ 35408 h 292784"/>
              <a:gd name="connsiteX5" fmla="*/ 181846 w 459473"/>
              <a:gd name="connsiteY5" fmla="*/ 11344 h 292784"/>
              <a:gd name="connsiteX6" fmla="*/ 205909 w 459473"/>
              <a:gd name="connsiteY6" fmla="*/ 83534 h 292784"/>
              <a:gd name="connsiteX7" fmla="*/ 278098 w 459473"/>
              <a:gd name="connsiteY7" fmla="*/ 227913 h 292784"/>
              <a:gd name="connsiteX8" fmla="*/ 398414 w 459473"/>
              <a:gd name="connsiteY8" fmla="*/ 203850 h 292784"/>
              <a:gd name="connsiteX9" fmla="*/ 446540 w 459473"/>
              <a:gd name="connsiteY9" fmla="*/ 131660 h 292784"/>
              <a:gd name="connsiteX10" fmla="*/ 374351 w 459473"/>
              <a:gd name="connsiteY10" fmla="*/ 155723 h 292784"/>
              <a:gd name="connsiteX11" fmla="*/ 278098 w 459473"/>
              <a:gd name="connsiteY11" fmla="*/ 276039 h 292784"/>
              <a:gd name="connsiteX12" fmla="*/ 254035 w 459473"/>
              <a:gd name="connsiteY12" fmla="*/ 203850 h 292784"/>
              <a:gd name="connsiteX13" fmla="*/ 278098 w 459473"/>
              <a:gd name="connsiteY13" fmla="*/ 131660 h 29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9473" h="292784">
                <a:moveTo>
                  <a:pt x="109656" y="251976"/>
                </a:moveTo>
                <a:cubicBezTo>
                  <a:pt x="101635" y="227913"/>
                  <a:pt x="103529" y="197722"/>
                  <a:pt x="85593" y="179786"/>
                </a:cubicBezTo>
                <a:cubicBezTo>
                  <a:pt x="67658" y="161850"/>
                  <a:pt x="20372" y="180112"/>
                  <a:pt x="13404" y="155723"/>
                </a:cubicBezTo>
                <a:cubicBezTo>
                  <a:pt x="0" y="108810"/>
                  <a:pt x="29446" y="59470"/>
                  <a:pt x="37467" y="11344"/>
                </a:cubicBezTo>
                <a:cubicBezTo>
                  <a:pt x="61530" y="19365"/>
                  <a:pt x="84291" y="35408"/>
                  <a:pt x="109656" y="35408"/>
                </a:cubicBezTo>
                <a:cubicBezTo>
                  <a:pt x="135021" y="35408"/>
                  <a:pt x="159159" y="0"/>
                  <a:pt x="181846" y="11344"/>
                </a:cubicBezTo>
                <a:cubicBezTo>
                  <a:pt x="204533" y="22687"/>
                  <a:pt x="198941" y="59145"/>
                  <a:pt x="205909" y="83534"/>
                </a:cubicBezTo>
                <a:cubicBezTo>
                  <a:pt x="241387" y="207709"/>
                  <a:pt x="202531" y="152344"/>
                  <a:pt x="278098" y="227913"/>
                </a:cubicBezTo>
                <a:cubicBezTo>
                  <a:pt x="318203" y="219892"/>
                  <a:pt x="362903" y="224142"/>
                  <a:pt x="398414" y="203850"/>
                </a:cubicBezTo>
                <a:cubicBezTo>
                  <a:pt x="423524" y="189501"/>
                  <a:pt x="459473" y="157527"/>
                  <a:pt x="446540" y="131660"/>
                </a:cubicBezTo>
                <a:cubicBezTo>
                  <a:pt x="435197" y="108973"/>
                  <a:pt x="398414" y="147702"/>
                  <a:pt x="374351" y="155723"/>
                </a:cubicBezTo>
                <a:cubicBezTo>
                  <a:pt x="364221" y="186113"/>
                  <a:pt x="345080" y="292784"/>
                  <a:pt x="278098" y="276039"/>
                </a:cubicBezTo>
                <a:cubicBezTo>
                  <a:pt x="253491" y="269887"/>
                  <a:pt x="262056" y="227913"/>
                  <a:pt x="254035" y="203850"/>
                </a:cubicBezTo>
                <a:cubicBezTo>
                  <a:pt x="310183" y="147702"/>
                  <a:pt x="318205" y="171765"/>
                  <a:pt x="278098" y="13166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73" name="Freeform 72"/>
          <p:cNvSpPr/>
          <p:nvPr/>
        </p:nvSpPr>
        <p:spPr>
          <a:xfrm>
            <a:off x="25050750" y="12306300"/>
            <a:ext cx="323850" cy="323850"/>
          </a:xfrm>
          <a:custGeom>
            <a:avLst/>
            <a:gdLst>
              <a:gd name="connsiteX0" fmla="*/ 323850 w 323850"/>
              <a:gd name="connsiteY0" fmla="*/ 0 h 323850"/>
              <a:gd name="connsiteX1" fmla="*/ 266700 w 323850"/>
              <a:gd name="connsiteY1" fmla="*/ 19050 h 323850"/>
              <a:gd name="connsiteX2" fmla="*/ 247650 w 323850"/>
              <a:gd name="connsiteY2" fmla="*/ 76200 h 323850"/>
              <a:gd name="connsiteX3" fmla="*/ 209550 w 323850"/>
              <a:gd name="connsiteY3" fmla="*/ 133350 h 323850"/>
              <a:gd name="connsiteX4" fmla="*/ 133350 w 323850"/>
              <a:gd name="connsiteY4" fmla="*/ 304800 h 323850"/>
              <a:gd name="connsiteX5" fmla="*/ 76200 w 323850"/>
              <a:gd name="connsiteY5" fmla="*/ 323850 h 323850"/>
              <a:gd name="connsiteX6" fmla="*/ 0 w 323850"/>
              <a:gd name="connsiteY6" fmla="*/ 26670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" h="323850">
                <a:moveTo>
                  <a:pt x="323850" y="0"/>
                </a:moveTo>
                <a:cubicBezTo>
                  <a:pt x="304800" y="6350"/>
                  <a:pt x="280899" y="4851"/>
                  <a:pt x="266700" y="19050"/>
                </a:cubicBezTo>
                <a:cubicBezTo>
                  <a:pt x="252501" y="33249"/>
                  <a:pt x="256630" y="58239"/>
                  <a:pt x="247650" y="76200"/>
                </a:cubicBezTo>
                <a:cubicBezTo>
                  <a:pt x="237411" y="96678"/>
                  <a:pt x="218849" y="112428"/>
                  <a:pt x="209550" y="133350"/>
                </a:cubicBezTo>
                <a:cubicBezTo>
                  <a:pt x="191886" y="173093"/>
                  <a:pt x="177949" y="269121"/>
                  <a:pt x="133350" y="304800"/>
                </a:cubicBezTo>
                <a:cubicBezTo>
                  <a:pt x="117670" y="317344"/>
                  <a:pt x="95250" y="317500"/>
                  <a:pt x="76200" y="323850"/>
                </a:cubicBezTo>
                <a:cubicBezTo>
                  <a:pt x="14560" y="262210"/>
                  <a:pt x="45991" y="266700"/>
                  <a:pt x="0" y="26670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74" name="Freeform 73"/>
          <p:cNvSpPr/>
          <p:nvPr/>
        </p:nvSpPr>
        <p:spPr>
          <a:xfrm>
            <a:off x="25548392" y="12039600"/>
            <a:ext cx="239872" cy="414416"/>
          </a:xfrm>
          <a:custGeom>
            <a:avLst/>
            <a:gdLst>
              <a:gd name="connsiteX0" fmla="*/ 16708 w 239872"/>
              <a:gd name="connsiteY0" fmla="*/ 381000 h 414416"/>
              <a:gd name="connsiteX1" fmla="*/ 73858 w 239872"/>
              <a:gd name="connsiteY1" fmla="*/ 266700 h 414416"/>
              <a:gd name="connsiteX2" fmla="*/ 92908 w 239872"/>
              <a:gd name="connsiteY2" fmla="*/ 209550 h 414416"/>
              <a:gd name="connsiteX3" fmla="*/ 150058 w 239872"/>
              <a:gd name="connsiteY3" fmla="*/ 190500 h 414416"/>
              <a:gd name="connsiteX4" fmla="*/ 207208 w 239872"/>
              <a:gd name="connsiteY4" fmla="*/ 228600 h 414416"/>
              <a:gd name="connsiteX5" fmla="*/ 226258 w 239872"/>
              <a:gd name="connsiteY5" fmla="*/ 171450 h 414416"/>
              <a:gd name="connsiteX6" fmla="*/ 188158 w 239872"/>
              <a:gd name="connsiteY6" fmla="*/ 0 h 41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72" h="414416">
                <a:moveTo>
                  <a:pt x="16708" y="381000"/>
                </a:moveTo>
                <a:cubicBezTo>
                  <a:pt x="64591" y="237352"/>
                  <a:pt x="0" y="414416"/>
                  <a:pt x="73858" y="266700"/>
                </a:cubicBezTo>
                <a:cubicBezTo>
                  <a:pt x="82838" y="248739"/>
                  <a:pt x="78709" y="223749"/>
                  <a:pt x="92908" y="209550"/>
                </a:cubicBezTo>
                <a:cubicBezTo>
                  <a:pt x="107107" y="195351"/>
                  <a:pt x="131008" y="196850"/>
                  <a:pt x="150058" y="190500"/>
                </a:cubicBezTo>
                <a:cubicBezTo>
                  <a:pt x="169108" y="203200"/>
                  <a:pt x="184996" y="234153"/>
                  <a:pt x="207208" y="228600"/>
                </a:cubicBezTo>
                <a:cubicBezTo>
                  <a:pt x="226689" y="223730"/>
                  <a:pt x="226258" y="191530"/>
                  <a:pt x="226258" y="171450"/>
                </a:cubicBezTo>
                <a:cubicBezTo>
                  <a:pt x="226258" y="30303"/>
                  <a:pt x="239872" y="51714"/>
                  <a:pt x="188158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75" name="Freeform 74"/>
          <p:cNvSpPr/>
          <p:nvPr/>
        </p:nvSpPr>
        <p:spPr>
          <a:xfrm>
            <a:off x="24784050" y="12611100"/>
            <a:ext cx="76631" cy="62703"/>
          </a:xfrm>
          <a:custGeom>
            <a:avLst/>
            <a:gdLst>
              <a:gd name="connsiteX0" fmla="*/ 0 w 76631"/>
              <a:gd name="connsiteY0" fmla="*/ 19050 h 62703"/>
              <a:gd name="connsiteX1" fmla="*/ 57150 w 76631"/>
              <a:gd name="connsiteY1" fmla="*/ 57150 h 62703"/>
              <a:gd name="connsiteX2" fmla="*/ 76200 w 76631"/>
              <a:gd name="connsiteY2" fmla="*/ 0 h 6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31" h="62703">
                <a:moveTo>
                  <a:pt x="0" y="19050"/>
                </a:moveTo>
                <a:cubicBezTo>
                  <a:pt x="19050" y="31750"/>
                  <a:pt x="34938" y="62703"/>
                  <a:pt x="57150" y="57150"/>
                </a:cubicBezTo>
                <a:cubicBezTo>
                  <a:pt x="76631" y="52280"/>
                  <a:pt x="76200" y="0"/>
                  <a:pt x="76200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76" name="Freeform 75"/>
          <p:cNvSpPr/>
          <p:nvPr/>
        </p:nvSpPr>
        <p:spPr>
          <a:xfrm>
            <a:off x="26289000" y="11426699"/>
            <a:ext cx="152400" cy="136651"/>
          </a:xfrm>
          <a:custGeom>
            <a:avLst/>
            <a:gdLst>
              <a:gd name="connsiteX0" fmla="*/ 152400 w 152400"/>
              <a:gd name="connsiteY0" fmla="*/ 22351 h 136651"/>
              <a:gd name="connsiteX1" fmla="*/ 95250 w 152400"/>
              <a:gd name="connsiteY1" fmla="*/ 3301 h 136651"/>
              <a:gd name="connsiteX2" fmla="*/ 19050 w 152400"/>
              <a:gd name="connsiteY2" fmla="*/ 117601 h 136651"/>
              <a:gd name="connsiteX3" fmla="*/ 0 w 152400"/>
              <a:gd name="connsiteY3" fmla="*/ 136651 h 13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136651">
                <a:moveTo>
                  <a:pt x="152400" y="22351"/>
                </a:moveTo>
                <a:cubicBezTo>
                  <a:pt x="133350" y="16001"/>
                  <a:pt x="115057" y="0"/>
                  <a:pt x="95250" y="3301"/>
                </a:cubicBezTo>
                <a:cubicBezTo>
                  <a:pt x="19399" y="15943"/>
                  <a:pt x="40127" y="64910"/>
                  <a:pt x="19050" y="117601"/>
                </a:cubicBezTo>
                <a:cubicBezTo>
                  <a:pt x="15715" y="125939"/>
                  <a:pt x="6350" y="130301"/>
                  <a:pt x="0" y="136651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77" name="Freeform 76"/>
          <p:cNvSpPr/>
          <p:nvPr/>
        </p:nvSpPr>
        <p:spPr>
          <a:xfrm>
            <a:off x="27908250" y="10140136"/>
            <a:ext cx="142359" cy="318314"/>
          </a:xfrm>
          <a:custGeom>
            <a:avLst/>
            <a:gdLst>
              <a:gd name="connsiteX0" fmla="*/ 0 w 142359"/>
              <a:gd name="connsiteY0" fmla="*/ 318314 h 318314"/>
              <a:gd name="connsiteX1" fmla="*/ 38100 w 142359"/>
              <a:gd name="connsiteY1" fmla="*/ 261164 h 318314"/>
              <a:gd name="connsiteX2" fmla="*/ 114300 w 142359"/>
              <a:gd name="connsiteY2" fmla="*/ 184964 h 318314"/>
              <a:gd name="connsiteX3" fmla="*/ 76200 w 142359"/>
              <a:gd name="connsiteY3" fmla="*/ 127814 h 318314"/>
              <a:gd name="connsiteX4" fmla="*/ 57150 w 142359"/>
              <a:gd name="connsiteY4" fmla="*/ 127814 h 318314"/>
              <a:gd name="connsiteX5" fmla="*/ 95250 w 142359"/>
              <a:gd name="connsiteY5" fmla="*/ 242114 h 31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59" h="318314">
                <a:moveTo>
                  <a:pt x="0" y="318314"/>
                </a:moveTo>
                <a:cubicBezTo>
                  <a:pt x="12700" y="299264"/>
                  <a:pt x="20222" y="275467"/>
                  <a:pt x="38100" y="261164"/>
                </a:cubicBezTo>
                <a:cubicBezTo>
                  <a:pt x="130464" y="187273"/>
                  <a:pt x="72736" y="309655"/>
                  <a:pt x="114300" y="184964"/>
                </a:cubicBezTo>
                <a:cubicBezTo>
                  <a:pt x="101600" y="165914"/>
                  <a:pt x="79964" y="150398"/>
                  <a:pt x="76200" y="127814"/>
                </a:cubicBezTo>
                <a:cubicBezTo>
                  <a:pt x="70942" y="96266"/>
                  <a:pt x="142359" y="0"/>
                  <a:pt x="57150" y="127814"/>
                </a:cubicBezTo>
                <a:cubicBezTo>
                  <a:pt x="77244" y="248378"/>
                  <a:pt x="37574" y="242114"/>
                  <a:pt x="95250" y="242114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78" name="Freeform 77"/>
          <p:cNvSpPr/>
          <p:nvPr/>
        </p:nvSpPr>
        <p:spPr>
          <a:xfrm>
            <a:off x="24822150" y="12496800"/>
            <a:ext cx="247650" cy="133350"/>
          </a:xfrm>
          <a:custGeom>
            <a:avLst/>
            <a:gdLst>
              <a:gd name="connsiteX0" fmla="*/ 38100 w 247650"/>
              <a:gd name="connsiteY0" fmla="*/ 133350 h 133350"/>
              <a:gd name="connsiteX1" fmla="*/ 38100 w 247650"/>
              <a:gd name="connsiteY1" fmla="*/ 19050 h 133350"/>
              <a:gd name="connsiteX2" fmla="*/ 95250 w 247650"/>
              <a:gd name="connsiteY2" fmla="*/ 0 h 133350"/>
              <a:gd name="connsiteX3" fmla="*/ 209550 w 247650"/>
              <a:gd name="connsiteY3" fmla="*/ 57150 h 133350"/>
              <a:gd name="connsiteX4" fmla="*/ 247650 w 247650"/>
              <a:gd name="connsiteY4" fmla="*/ 571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" h="133350">
                <a:moveTo>
                  <a:pt x="38100" y="133350"/>
                </a:moveTo>
                <a:cubicBezTo>
                  <a:pt x="25400" y="95250"/>
                  <a:pt x="0" y="57150"/>
                  <a:pt x="38100" y="19050"/>
                </a:cubicBezTo>
                <a:cubicBezTo>
                  <a:pt x="52299" y="4851"/>
                  <a:pt x="76200" y="6350"/>
                  <a:pt x="95250" y="0"/>
                </a:cubicBezTo>
                <a:cubicBezTo>
                  <a:pt x="143415" y="32110"/>
                  <a:pt x="153214" y="45883"/>
                  <a:pt x="209550" y="57150"/>
                </a:cubicBezTo>
                <a:cubicBezTo>
                  <a:pt x="222003" y="59641"/>
                  <a:pt x="234950" y="57150"/>
                  <a:pt x="247650" y="5715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79" name="Freeform 78"/>
          <p:cNvSpPr/>
          <p:nvPr/>
        </p:nvSpPr>
        <p:spPr>
          <a:xfrm>
            <a:off x="25431750" y="12306300"/>
            <a:ext cx="152400" cy="114300"/>
          </a:xfrm>
          <a:custGeom>
            <a:avLst/>
            <a:gdLst>
              <a:gd name="connsiteX0" fmla="*/ 0 w 152400"/>
              <a:gd name="connsiteY0" fmla="*/ 0 h 114300"/>
              <a:gd name="connsiteX1" fmla="*/ 152400 w 152400"/>
              <a:gd name="connsiteY1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114300">
                <a:moveTo>
                  <a:pt x="0" y="0"/>
                </a:moveTo>
                <a:cubicBezTo>
                  <a:pt x="129244" y="86163"/>
                  <a:pt x="81921" y="43821"/>
                  <a:pt x="152400" y="11430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80" name="Freeform 79"/>
          <p:cNvSpPr/>
          <p:nvPr/>
        </p:nvSpPr>
        <p:spPr>
          <a:xfrm>
            <a:off x="25673543" y="11544300"/>
            <a:ext cx="678631" cy="476250"/>
          </a:xfrm>
          <a:custGeom>
            <a:avLst/>
            <a:gdLst>
              <a:gd name="connsiteX0" fmla="*/ 5857 w 678631"/>
              <a:gd name="connsiteY0" fmla="*/ 476250 h 476250"/>
              <a:gd name="connsiteX1" fmla="*/ 24907 w 678631"/>
              <a:gd name="connsiteY1" fmla="*/ 342900 h 476250"/>
              <a:gd name="connsiteX2" fmla="*/ 82057 w 678631"/>
              <a:gd name="connsiteY2" fmla="*/ 361950 h 476250"/>
              <a:gd name="connsiteX3" fmla="*/ 101107 w 678631"/>
              <a:gd name="connsiteY3" fmla="*/ 419100 h 476250"/>
              <a:gd name="connsiteX4" fmla="*/ 158257 w 678631"/>
              <a:gd name="connsiteY4" fmla="*/ 457200 h 476250"/>
              <a:gd name="connsiteX5" fmla="*/ 215407 w 678631"/>
              <a:gd name="connsiteY5" fmla="*/ 438150 h 476250"/>
              <a:gd name="connsiteX6" fmla="*/ 291607 w 678631"/>
              <a:gd name="connsiteY6" fmla="*/ 342900 h 476250"/>
              <a:gd name="connsiteX7" fmla="*/ 424957 w 678631"/>
              <a:gd name="connsiteY7" fmla="*/ 323850 h 476250"/>
              <a:gd name="connsiteX8" fmla="*/ 520207 w 678631"/>
              <a:gd name="connsiteY8" fmla="*/ 247650 h 476250"/>
              <a:gd name="connsiteX9" fmla="*/ 615457 w 678631"/>
              <a:gd name="connsiteY9" fmla="*/ 38100 h 476250"/>
              <a:gd name="connsiteX10" fmla="*/ 672607 w 678631"/>
              <a:gd name="connsiteY10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631" h="476250">
                <a:moveTo>
                  <a:pt x="5857" y="476250"/>
                </a:moveTo>
                <a:cubicBezTo>
                  <a:pt x="12207" y="431800"/>
                  <a:pt x="0" y="380260"/>
                  <a:pt x="24907" y="342900"/>
                </a:cubicBezTo>
                <a:cubicBezTo>
                  <a:pt x="36046" y="326192"/>
                  <a:pt x="67858" y="347751"/>
                  <a:pt x="82057" y="361950"/>
                </a:cubicBezTo>
                <a:cubicBezTo>
                  <a:pt x="96256" y="376149"/>
                  <a:pt x="88563" y="403420"/>
                  <a:pt x="101107" y="419100"/>
                </a:cubicBezTo>
                <a:cubicBezTo>
                  <a:pt x="115410" y="436978"/>
                  <a:pt x="139207" y="444500"/>
                  <a:pt x="158257" y="457200"/>
                </a:cubicBezTo>
                <a:cubicBezTo>
                  <a:pt x="177307" y="450850"/>
                  <a:pt x="201208" y="452349"/>
                  <a:pt x="215407" y="438150"/>
                </a:cubicBezTo>
                <a:cubicBezTo>
                  <a:pt x="282881" y="370676"/>
                  <a:pt x="170793" y="379144"/>
                  <a:pt x="291607" y="342900"/>
                </a:cubicBezTo>
                <a:cubicBezTo>
                  <a:pt x="334615" y="329998"/>
                  <a:pt x="380507" y="330200"/>
                  <a:pt x="424957" y="323850"/>
                </a:cubicBezTo>
                <a:cubicBezTo>
                  <a:pt x="482235" y="304757"/>
                  <a:pt x="495588" y="313302"/>
                  <a:pt x="520207" y="247650"/>
                </a:cubicBezTo>
                <a:cubicBezTo>
                  <a:pt x="542977" y="186931"/>
                  <a:pt x="528736" y="67007"/>
                  <a:pt x="615457" y="38100"/>
                </a:cubicBezTo>
                <a:cubicBezTo>
                  <a:pt x="678631" y="17042"/>
                  <a:pt x="672607" y="39130"/>
                  <a:pt x="672607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81" name="Freeform 80"/>
          <p:cNvSpPr/>
          <p:nvPr/>
        </p:nvSpPr>
        <p:spPr>
          <a:xfrm>
            <a:off x="26454897" y="11106150"/>
            <a:ext cx="292434" cy="365112"/>
          </a:xfrm>
          <a:custGeom>
            <a:avLst/>
            <a:gdLst>
              <a:gd name="connsiteX0" fmla="*/ 291303 w 292434"/>
              <a:gd name="connsiteY0" fmla="*/ 0 h 365112"/>
              <a:gd name="connsiteX1" fmla="*/ 272253 w 292434"/>
              <a:gd name="connsiteY1" fmla="*/ 190500 h 365112"/>
              <a:gd name="connsiteX2" fmla="*/ 81753 w 292434"/>
              <a:gd name="connsiteY2" fmla="*/ 247650 h 365112"/>
              <a:gd name="connsiteX3" fmla="*/ 62703 w 292434"/>
              <a:gd name="connsiteY3" fmla="*/ 304800 h 365112"/>
              <a:gd name="connsiteX4" fmla="*/ 5553 w 292434"/>
              <a:gd name="connsiteY4" fmla="*/ 342900 h 365112"/>
              <a:gd name="connsiteX5" fmla="*/ 81753 w 292434"/>
              <a:gd name="connsiteY5" fmla="*/ 228600 h 365112"/>
              <a:gd name="connsiteX6" fmla="*/ 119853 w 292434"/>
              <a:gd name="connsiteY6" fmla="*/ 171450 h 365112"/>
              <a:gd name="connsiteX7" fmla="*/ 196053 w 292434"/>
              <a:gd name="connsiteY7" fmla="*/ 190500 h 365112"/>
              <a:gd name="connsiteX8" fmla="*/ 138903 w 292434"/>
              <a:gd name="connsiteY8" fmla="*/ 228600 h 365112"/>
              <a:gd name="connsiteX9" fmla="*/ 272253 w 292434"/>
              <a:gd name="connsiteY9" fmla="*/ 190500 h 365112"/>
              <a:gd name="connsiteX10" fmla="*/ 291303 w 292434"/>
              <a:gd name="connsiteY10" fmla="*/ 133350 h 36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34" h="365112">
                <a:moveTo>
                  <a:pt x="291303" y="0"/>
                </a:moveTo>
                <a:cubicBezTo>
                  <a:pt x="284953" y="63500"/>
                  <a:pt x="292434" y="129958"/>
                  <a:pt x="272253" y="190500"/>
                </a:cubicBezTo>
                <a:cubicBezTo>
                  <a:pt x="254926" y="242481"/>
                  <a:pt x="86399" y="246986"/>
                  <a:pt x="81753" y="247650"/>
                </a:cubicBezTo>
                <a:cubicBezTo>
                  <a:pt x="75403" y="266700"/>
                  <a:pt x="75247" y="289120"/>
                  <a:pt x="62703" y="304800"/>
                </a:cubicBezTo>
                <a:cubicBezTo>
                  <a:pt x="48400" y="322678"/>
                  <a:pt x="0" y="365112"/>
                  <a:pt x="5553" y="342900"/>
                </a:cubicBezTo>
                <a:cubicBezTo>
                  <a:pt x="16659" y="298477"/>
                  <a:pt x="56353" y="266700"/>
                  <a:pt x="81753" y="228600"/>
                </a:cubicBezTo>
                <a:lnTo>
                  <a:pt x="119853" y="171450"/>
                </a:lnTo>
                <a:cubicBezTo>
                  <a:pt x="145253" y="177800"/>
                  <a:pt x="187774" y="165662"/>
                  <a:pt x="196053" y="190500"/>
                </a:cubicBezTo>
                <a:cubicBezTo>
                  <a:pt x="203293" y="212220"/>
                  <a:pt x="122714" y="212411"/>
                  <a:pt x="138903" y="228600"/>
                </a:cubicBezTo>
                <a:cubicBezTo>
                  <a:pt x="144883" y="234580"/>
                  <a:pt x="259062" y="194897"/>
                  <a:pt x="272253" y="190500"/>
                </a:cubicBezTo>
                <a:cubicBezTo>
                  <a:pt x="249187" y="121302"/>
                  <a:pt x="233123" y="133350"/>
                  <a:pt x="291303" y="13335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82" name="Freeform 81"/>
          <p:cNvSpPr/>
          <p:nvPr/>
        </p:nvSpPr>
        <p:spPr>
          <a:xfrm>
            <a:off x="27051000" y="10401300"/>
            <a:ext cx="857250" cy="571500"/>
          </a:xfrm>
          <a:custGeom>
            <a:avLst/>
            <a:gdLst>
              <a:gd name="connsiteX0" fmla="*/ 0 w 857250"/>
              <a:gd name="connsiteY0" fmla="*/ 571500 h 571500"/>
              <a:gd name="connsiteX1" fmla="*/ 57150 w 857250"/>
              <a:gd name="connsiteY1" fmla="*/ 514350 h 571500"/>
              <a:gd name="connsiteX2" fmla="*/ 114300 w 857250"/>
              <a:gd name="connsiteY2" fmla="*/ 476250 h 571500"/>
              <a:gd name="connsiteX3" fmla="*/ 133350 w 857250"/>
              <a:gd name="connsiteY3" fmla="*/ 419100 h 571500"/>
              <a:gd name="connsiteX4" fmla="*/ 228600 w 857250"/>
              <a:gd name="connsiteY4" fmla="*/ 400050 h 571500"/>
              <a:gd name="connsiteX5" fmla="*/ 266700 w 857250"/>
              <a:gd name="connsiteY5" fmla="*/ 342900 h 571500"/>
              <a:gd name="connsiteX6" fmla="*/ 381000 w 857250"/>
              <a:gd name="connsiteY6" fmla="*/ 266700 h 571500"/>
              <a:gd name="connsiteX7" fmla="*/ 476250 w 857250"/>
              <a:gd name="connsiteY7" fmla="*/ 190500 h 571500"/>
              <a:gd name="connsiteX8" fmla="*/ 514350 w 857250"/>
              <a:gd name="connsiteY8" fmla="*/ 133350 h 571500"/>
              <a:gd name="connsiteX9" fmla="*/ 571500 w 857250"/>
              <a:gd name="connsiteY9" fmla="*/ 171450 h 571500"/>
              <a:gd name="connsiteX10" fmla="*/ 647700 w 857250"/>
              <a:gd name="connsiteY10" fmla="*/ 76200 h 571500"/>
              <a:gd name="connsiteX11" fmla="*/ 704850 w 857250"/>
              <a:gd name="connsiteY11" fmla="*/ 114300 h 571500"/>
              <a:gd name="connsiteX12" fmla="*/ 838200 w 857250"/>
              <a:gd name="connsiteY12" fmla="*/ 38100 h 571500"/>
              <a:gd name="connsiteX13" fmla="*/ 857250 w 857250"/>
              <a:gd name="connsiteY1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7250" h="571500">
                <a:moveTo>
                  <a:pt x="0" y="571500"/>
                </a:moveTo>
                <a:cubicBezTo>
                  <a:pt x="19050" y="552450"/>
                  <a:pt x="36454" y="531597"/>
                  <a:pt x="57150" y="514350"/>
                </a:cubicBezTo>
                <a:cubicBezTo>
                  <a:pt x="74739" y="499693"/>
                  <a:pt x="99997" y="494128"/>
                  <a:pt x="114300" y="476250"/>
                </a:cubicBezTo>
                <a:cubicBezTo>
                  <a:pt x="126844" y="460570"/>
                  <a:pt x="116642" y="430239"/>
                  <a:pt x="133350" y="419100"/>
                </a:cubicBezTo>
                <a:cubicBezTo>
                  <a:pt x="160291" y="401139"/>
                  <a:pt x="196850" y="406400"/>
                  <a:pt x="228600" y="400050"/>
                </a:cubicBezTo>
                <a:cubicBezTo>
                  <a:pt x="241300" y="381000"/>
                  <a:pt x="249470" y="357977"/>
                  <a:pt x="266700" y="342900"/>
                </a:cubicBezTo>
                <a:cubicBezTo>
                  <a:pt x="301161" y="312747"/>
                  <a:pt x="381000" y="266700"/>
                  <a:pt x="381000" y="266700"/>
                </a:cubicBezTo>
                <a:cubicBezTo>
                  <a:pt x="490189" y="102916"/>
                  <a:pt x="344799" y="295660"/>
                  <a:pt x="476250" y="190500"/>
                </a:cubicBezTo>
                <a:cubicBezTo>
                  <a:pt x="494128" y="176197"/>
                  <a:pt x="501650" y="152400"/>
                  <a:pt x="514350" y="133350"/>
                </a:cubicBezTo>
                <a:cubicBezTo>
                  <a:pt x="533400" y="146050"/>
                  <a:pt x="548605" y="171450"/>
                  <a:pt x="571500" y="171450"/>
                </a:cubicBezTo>
                <a:cubicBezTo>
                  <a:pt x="628945" y="171450"/>
                  <a:pt x="635805" y="111885"/>
                  <a:pt x="647700" y="76200"/>
                </a:cubicBezTo>
                <a:cubicBezTo>
                  <a:pt x="666750" y="88900"/>
                  <a:pt x="682185" y="111062"/>
                  <a:pt x="704850" y="114300"/>
                </a:cubicBezTo>
                <a:cubicBezTo>
                  <a:pt x="765124" y="122911"/>
                  <a:pt x="805818" y="78577"/>
                  <a:pt x="838200" y="38100"/>
                </a:cubicBezTo>
                <a:cubicBezTo>
                  <a:pt x="847070" y="27012"/>
                  <a:pt x="850900" y="12700"/>
                  <a:pt x="857250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83" name="Freeform 82"/>
          <p:cNvSpPr/>
          <p:nvPr/>
        </p:nvSpPr>
        <p:spPr>
          <a:xfrm>
            <a:off x="28041600" y="9601200"/>
            <a:ext cx="1200150" cy="590550"/>
          </a:xfrm>
          <a:custGeom>
            <a:avLst/>
            <a:gdLst>
              <a:gd name="connsiteX0" fmla="*/ 0 w 1200150"/>
              <a:gd name="connsiteY0" fmla="*/ 590550 h 590550"/>
              <a:gd name="connsiteX1" fmla="*/ 57150 w 1200150"/>
              <a:gd name="connsiteY1" fmla="*/ 552450 h 590550"/>
              <a:gd name="connsiteX2" fmla="*/ 209550 w 1200150"/>
              <a:gd name="connsiteY2" fmla="*/ 514350 h 590550"/>
              <a:gd name="connsiteX3" fmla="*/ 247650 w 1200150"/>
              <a:gd name="connsiteY3" fmla="*/ 457200 h 590550"/>
              <a:gd name="connsiteX4" fmla="*/ 381000 w 1200150"/>
              <a:gd name="connsiteY4" fmla="*/ 419100 h 590550"/>
              <a:gd name="connsiteX5" fmla="*/ 438150 w 1200150"/>
              <a:gd name="connsiteY5" fmla="*/ 381000 h 590550"/>
              <a:gd name="connsiteX6" fmla="*/ 457200 w 1200150"/>
              <a:gd name="connsiteY6" fmla="*/ 323850 h 590550"/>
              <a:gd name="connsiteX7" fmla="*/ 514350 w 1200150"/>
              <a:gd name="connsiteY7" fmla="*/ 304800 h 590550"/>
              <a:gd name="connsiteX8" fmla="*/ 571500 w 1200150"/>
              <a:gd name="connsiteY8" fmla="*/ 266700 h 590550"/>
              <a:gd name="connsiteX9" fmla="*/ 590550 w 1200150"/>
              <a:gd name="connsiteY9" fmla="*/ 209550 h 590550"/>
              <a:gd name="connsiteX10" fmla="*/ 647700 w 1200150"/>
              <a:gd name="connsiteY10" fmla="*/ 190500 h 590550"/>
              <a:gd name="connsiteX11" fmla="*/ 800100 w 1200150"/>
              <a:gd name="connsiteY11" fmla="*/ 152400 h 590550"/>
              <a:gd name="connsiteX12" fmla="*/ 895350 w 1200150"/>
              <a:gd name="connsiteY12" fmla="*/ 0 h 590550"/>
              <a:gd name="connsiteX13" fmla="*/ 1009650 w 1200150"/>
              <a:gd name="connsiteY13" fmla="*/ 38100 h 590550"/>
              <a:gd name="connsiteX14" fmla="*/ 1085850 w 1200150"/>
              <a:gd name="connsiteY14" fmla="*/ 76200 h 590550"/>
              <a:gd name="connsiteX15" fmla="*/ 1200150 w 1200150"/>
              <a:gd name="connsiteY15" fmla="*/ 7620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0150" h="590550">
                <a:moveTo>
                  <a:pt x="0" y="590550"/>
                </a:moveTo>
                <a:cubicBezTo>
                  <a:pt x="19050" y="577850"/>
                  <a:pt x="36672" y="562689"/>
                  <a:pt x="57150" y="552450"/>
                </a:cubicBezTo>
                <a:cubicBezTo>
                  <a:pt x="96202" y="532924"/>
                  <a:pt x="173321" y="521596"/>
                  <a:pt x="209550" y="514350"/>
                </a:cubicBezTo>
                <a:cubicBezTo>
                  <a:pt x="222250" y="495300"/>
                  <a:pt x="229772" y="471503"/>
                  <a:pt x="247650" y="457200"/>
                </a:cubicBezTo>
                <a:cubicBezTo>
                  <a:pt x="260072" y="447262"/>
                  <a:pt x="376022" y="420345"/>
                  <a:pt x="381000" y="419100"/>
                </a:cubicBezTo>
                <a:cubicBezTo>
                  <a:pt x="400050" y="406400"/>
                  <a:pt x="423847" y="398878"/>
                  <a:pt x="438150" y="381000"/>
                </a:cubicBezTo>
                <a:cubicBezTo>
                  <a:pt x="450694" y="365320"/>
                  <a:pt x="443001" y="338049"/>
                  <a:pt x="457200" y="323850"/>
                </a:cubicBezTo>
                <a:cubicBezTo>
                  <a:pt x="471399" y="309651"/>
                  <a:pt x="496389" y="313780"/>
                  <a:pt x="514350" y="304800"/>
                </a:cubicBezTo>
                <a:cubicBezTo>
                  <a:pt x="534828" y="294561"/>
                  <a:pt x="552450" y="279400"/>
                  <a:pt x="571500" y="266700"/>
                </a:cubicBezTo>
                <a:cubicBezTo>
                  <a:pt x="577850" y="247650"/>
                  <a:pt x="576351" y="223749"/>
                  <a:pt x="590550" y="209550"/>
                </a:cubicBezTo>
                <a:cubicBezTo>
                  <a:pt x="604749" y="195351"/>
                  <a:pt x="628219" y="195370"/>
                  <a:pt x="647700" y="190500"/>
                </a:cubicBezTo>
                <a:lnTo>
                  <a:pt x="800100" y="152400"/>
                </a:lnTo>
                <a:cubicBezTo>
                  <a:pt x="845440" y="16380"/>
                  <a:pt x="804784" y="60377"/>
                  <a:pt x="895350" y="0"/>
                </a:cubicBezTo>
                <a:cubicBezTo>
                  <a:pt x="933450" y="12700"/>
                  <a:pt x="973729" y="20139"/>
                  <a:pt x="1009650" y="38100"/>
                </a:cubicBezTo>
                <a:cubicBezTo>
                  <a:pt x="1035050" y="50800"/>
                  <a:pt x="1058003" y="70631"/>
                  <a:pt x="1085850" y="76200"/>
                </a:cubicBezTo>
                <a:cubicBezTo>
                  <a:pt x="1123210" y="83672"/>
                  <a:pt x="1162050" y="76200"/>
                  <a:pt x="1200150" y="7620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84" name="Freeform 83"/>
          <p:cNvSpPr/>
          <p:nvPr/>
        </p:nvSpPr>
        <p:spPr>
          <a:xfrm>
            <a:off x="23527512" y="12688729"/>
            <a:ext cx="488517" cy="329279"/>
          </a:xfrm>
          <a:custGeom>
            <a:avLst/>
            <a:gdLst>
              <a:gd name="connsiteX0" fmla="*/ 457200 w 488517"/>
              <a:gd name="connsiteY0" fmla="*/ 277463 h 329279"/>
              <a:gd name="connsiteX1" fmla="*/ 484632 w 488517"/>
              <a:gd name="connsiteY1" fmla="*/ 282035 h 329279"/>
              <a:gd name="connsiteX2" fmla="*/ 470916 w 488517"/>
              <a:gd name="connsiteY2" fmla="*/ 291179 h 329279"/>
              <a:gd name="connsiteX3" fmla="*/ 452628 w 488517"/>
              <a:gd name="connsiteY3" fmla="*/ 295751 h 329279"/>
              <a:gd name="connsiteX4" fmla="*/ 420624 w 488517"/>
              <a:gd name="connsiteY4" fmla="*/ 314039 h 329279"/>
              <a:gd name="connsiteX5" fmla="*/ 420624 w 488517"/>
              <a:gd name="connsiteY5" fmla="*/ 240887 h 329279"/>
              <a:gd name="connsiteX6" fmla="*/ 448056 w 488517"/>
              <a:gd name="connsiteY6" fmla="*/ 227171 h 329279"/>
              <a:gd name="connsiteX7" fmla="*/ 452628 w 488517"/>
              <a:gd name="connsiteY7" fmla="*/ 213455 h 329279"/>
              <a:gd name="connsiteX8" fmla="*/ 406908 w 488517"/>
              <a:gd name="connsiteY8" fmla="*/ 190595 h 329279"/>
              <a:gd name="connsiteX9" fmla="*/ 384048 w 488517"/>
              <a:gd name="connsiteY9" fmla="*/ 158591 h 329279"/>
              <a:gd name="connsiteX10" fmla="*/ 361188 w 488517"/>
              <a:gd name="connsiteY10" fmla="*/ 126587 h 329279"/>
              <a:gd name="connsiteX11" fmla="*/ 356616 w 488517"/>
              <a:gd name="connsiteY11" fmla="*/ 112871 h 329279"/>
              <a:gd name="connsiteX12" fmla="*/ 374904 w 488517"/>
              <a:gd name="connsiteY12" fmla="*/ 94583 h 329279"/>
              <a:gd name="connsiteX13" fmla="*/ 361188 w 488517"/>
              <a:gd name="connsiteY13" fmla="*/ 90011 h 329279"/>
              <a:gd name="connsiteX14" fmla="*/ 338328 w 488517"/>
              <a:gd name="connsiteY14" fmla="*/ 71723 h 329279"/>
              <a:gd name="connsiteX15" fmla="*/ 333756 w 488517"/>
              <a:gd name="connsiteY15" fmla="*/ 85439 h 329279"/>
              <a:gd name="connsiteX16" fmla="*/ 301752 w 488517"/>
              <a:gd name="connsiteY16" fmla="*/ 90011 h 329279"/>
              <a:gd name="connsiteX17" fmla="*/ 292608 w 488517"/>
              <a:gd name="connsiteY17" fmla="*/ 76295 h 329279"/>
              <a:gd name="connsiteX18" fmla="*/ 283464 w 488517"/>
              <a:gd name="connsiteY18" fmla="*/ 48863 h 329279"/>
              <a:gd name="connsiteX19" fmla="*/ 278892 w 488517"/>
              <a:gd name="connsiteY19" fmla="*/ 12287 h 329279"/>
              <a:gd name="connsiteX20" fmla="*/ 283464 w 488517"/>
              <a:gd name="connsiteY20" fmla="*/ 112871 h 329279"/>
              <a:gd name="connsiteX21" fmla="*/ 292608 w 488517"/>
              <a:gd name="connsiteY21" fmla="*/ 126587 h 329279"/>
              <a:gd name="connsiteX22" fmla="*/ 297180 w 488517"/>
              <a:gd name="connsiteY22" fmla="*/ 140303 h 329279"/>
              <a:gd name="connsiteX23" fmla="*/ 292608 w 488517"/>
              <a:gd name="connsiteY23" fmla="*/ 158591 h 329279"/>
              <a:gd name="connsiteX24" fmla="*/ 278892 w 488517"/>
              <a:gd name="connsiteY24" fmla="*/ 163163 h 329279"/>
              <a:gd name="connsiteX25" fmla="*/ 251460 w 488517"/>
              <a:gd name="connsiteY25" fmla="*/ 176879 h 329279"/>
              <a:gd name="connsiteX26" fmla="*/ 237744 w 488517"/>
              <a:gd name="connsiteY26" fmla="*/ 163163 h 329279"/>
              <a:gd name="connsiteX27" fmla="*/ 228600 w 488517"/>
              <a:gd name="connsiteY27" fmla="*/ 149447 h 329279"/>
              <a:gd name="connsiteX28" fmla="*/ 214884 w 488517"/>
              <a:gd name="connsiteY28" fmla="*/ 140303 h 329279"/>
              <a:gd name="connsiteX29" fmla="*/ 205740 w 488517"/>
              <a:gd name="connsiteY29" fmla="*/ 126587 h 329279"/>
              <a:gd name="connsiteX30" fmla="*/ 192024 w 488517"/>
              <a:gd name="connsiteY30" fmla="*/ 117443 h 329279"/>
              <a:gd name="connsiteX31" fmla="*/ 178308 w 488517"/>
              <a:gd name="connsiteY31" fmla="*/ 103727 h 329279"/>
              <a:gd name="connsiteX32" fmla="*/ 150876 w 488517"/>
              <a:gd name="connsiteY32" fmla="*/ 108299 h 329279"/>
              <a:gd name="connsiteX33" fmla="*/ 137160 w 488517"/>
              <a:gd name="connsiteY33" fmla="*/ 117443 h 329279"/>
              <a:gd name="connsiteX34" fmla="*/ 59436 w 488517"/>
              <a:gd name="connsiteY34" fmla="*/ 126587 h 329279"/>
              <a:gd name="connsiteX35" fmla="*/ 32004 w 488517"/>
              <a:gd name="connsiteY35" fmla="*/ 135731 h 329279"/>
              <a:gd name="connsiteX36" fmla="*/ 18288 w 488517"/>
              <a:gd name="connsiteY36" fmla="*/ 140303 h 329279"/>
              <a:gd name="connsiteX37" fmla="*/ 0 w 488517"/>
              <a:gd name="connsiteY37" fmla="*/ 163163 h 32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88517" h="329279">
                <a:moveTo>
                  <a:pt x="457200" y="277463"/>
                </a:moveTo>
                <a:cubicBezTo>
                  <a:pt x="466344" y="278987"/>
                  <a:pt x="478077" y="275480"/>
                  <a:pt x="484632" y="282035"/>
                </a:cubicBezTo>
                <a:cubicBezTo>
                  <a:pt x="488517" y="285920"/>
                  <a:pt x="475967" y="289014"/>
                  <a:pt x="470916" y="291179"/>
                </a:cubicBezTo>
                <a:cubicBezTo>
                  <a:pt x="465140" y="293654"/>
                  <a:pt x="458724" y="294227"/>
                  <a:pt x="452628" y="295751"/>
                </a:cubicBezTo>
                <a:cubicBezTo>
                  <a:pt x="431292" y="327755"/>
                  <a:pt x="443484" y="329279"/>
                  <a:pt x="420624" y="314039"/>
                </a:cubicBezTo>
                <a:cubicBezTo>
                  <a:pt x="411411" y="286399"/>
                  <a:pt x="408911" y="284813"/>
                  <a:pt x="420624" y="240887"/>
                </a:cubicBezTo>
                <a:cubicBezTo>
                  <a:pt x="422353" y="234402"/>
                  <a:pt x="443157" y="228804"/>
                  <a:pt x="448056" y="227171"/>
                </a:cubicBezTo>
                <a:cubicBezTo>
                  <a:pt x="449580" y="222599"/>
                  <a:pt x="455429" y="217377"/>
                  <a:pt x="452628" y="213455"/>
                </a:cubicBezTo>
                <a:cubicBezTo>
                  <a:pt x="440795" y="196888"/>
                  <a:pt x="423949" y="194855"/>
                  <a:pt x="406908" y="190595"/>
                </a:cubicBezTo>
                <a:cubicBezTo>
                  <a:pt x="396240" y="158591"/>
                  <a:pt x="406908" y="166211"/>
                  <a:pt x="384048" y="158591"/>
                </a:cubicBezTo>
                <a:cubicBezTo>
                  <a:pt x="373718" y="127600"/>
                  <a:pt x="388308" y="164555"/>
                  <a:pt x="361188" y="126587"/>
                </a:cubicBezTo>
                <a:cubicBezTo>
                  <a:pt x="358387" y="122665"/>
                  <a:pt x="358140" y="117443"/>
                  <a:pt x="356616" y="112871"/>
                </a:cubicBezTo>
                <a:cubicBezTo>
                  <a:pt x="361841" y="111129"/>
                  <a:pt x="381871" y="108517"/>
                  <a:pt x="374904" y="94583"/>
                </a:cubicBezTo>
                <a:cubicBezTo>
                  <a:pt x="372749" y="90272"/>
                  <a:pt x="365760" y="91535"/>
                  <a:pt x="361188" y="90011"/>
                </a:cubicBezTo>
                <a:cubicBezTo>
                  <a:pt x="358363" y="85774"/>
                  <a:pt x="349370" y="66202"/>
                  <a:pt x="338328" y="71723"/>
                </a:cubicBezTo>
                <a:cubicBezTo>
                  <a:pt x="334017" y="73878"/>
                  <a:pt x="338067" y="83284"/>
                  <a:pt x="333756" y="85439"/>
                </a:cubicBezTo>
                <a:cubicBezTo>
                  <a:pt x="324117" y="90258"/>
                  <a:pt x="312420" y="88487"/>
                  <a:pt x="301752" y="90011"/>
                </a:cubicBezTo>
                <a:cubicBezTo>
                  <a:pt x="298704" y="85439"/>
                  <a:pt x="294840" y="81316"/>
                  <a:pt x="292608" y="76295"/>
                </a:cubicBezTo>
                <a:cubicBezTo>
                  <a:pt x="288693" y="67487"/>
                  <a:pt x="283464" y="48863"/>
                  <a:pt x="283464" y="48863"/>
                </a:cubicBezTo>
                <a:cubicBezTo>
                  <a:pt x="281940" y="36671"/>
                  <a:pt x="278892" y="0"/>
                  <a:pt x="278892" y="12287"/>
                </a:cubicBezTo>
                <a:cubicBezTo>
                  <a:pt x="278892" y="45850"/>
                  <a:pt x="279465" y="79547"/>
                  <a:pt x="283464" y="112871"/>
                </a:cubicBezTo>
                <a:cubicBezTo>
                  <a:pt x="284119" y="118327"/>
                  <a:pt x="290151" y="121672"/>
                  <a:pt x="292608" y="126587"/>
                </a:cubicBezTo>
                <a:cubicBezTo>
                  <a:pt x="294763" y="130898"/>
                  <a:pt x="295656" y="135731"/>
                  <a:pt x="297180" y="140303"/>
                </a:cubicBezTo>
                <a:cubicBezTo>
                  <a:pt x="295656" y="146399"/>
                  <a:pt x="296533" y="153684"/>
                  <a:pt x="292608" y="158591"/>
                </a:cubicBezTo>
                <a:cubicBezTo>
                  <a:pt x="289597" y="162354"/>
                  <a:pt x="283203" y="161008"/>
                  <a:pt x="278892" y="163163"/>
                </a:cubicBezTo>
                <a:cubicBezTo>
                  <a:pt x="243440" y="180889"/>
                  <a:pt x="285936" y="165387"/>
                  <a:pt x="251460" y="176879"/>
                </a:cubicBezTo>
                <a:cubicBezTo>
                  <a:pt x="246888" y="172307"/>
                  <a:pt x="241883" y="168130"/>
                  <a:pt x="237744" y="163163"/>
                </a:cubicBezTo>
                <a:cubicBezTo>
                  <a:pt x="234226" y="158942"/>
                  <a:pt x="232485" y="153332"/>
                  <a:pt x="228600" y="149447"/>
                </a:cubicBezTo>
                <a:cubicBezTo>
                  <a:pt x="224715" y="145562"/>
                  <a:pt x="219456" y="143351"/>
                  <a:pt x="214884" y="140303"/>
                </a:cubicBezTo>
                <a:cubicBezTo>
                  <a:pt x="211836" y="135731"/>
                  <a:pt x="209625" y="130472"/>
                  <a:pt x="205740" y="126587"/>
                </a:cubicBezTo>
                <a:cubicBezTo>
                  <a:pt x="201855" y="122702"/>
                  <a:pt x="196245" y="120961"/>
                  <a:pt x="192024" y="117443"/>
                </a:cubicBezTo>
                <a:cubicBezTo>
                  <a:pt x="187057" y="113304"/>
                  <a:pt x="182880" y="108299"/>
                  <a:pt x="178308" y="103727"/>
                </a:cubicBezTo>
                <a:cubicBezTo>
                  <a:pt x="169164" y="105251"/>
                  <a:pt x="159670" y="105368"/>
                  <a:pt x="150876" y="108299"/>
                </a:cubicBezTo>
                <a:cubicBezTo>
                  <a:pt x="145663" y="110037"/>
                  <a:pt x="142373" y="115705"/>
                  <a:pt x="137160" y="117443"/>
                </a:cubicBezTo>
                <a:cubicBezTo>
                  <a:pt x="123399" y="122030"/>
                  <a:pt x="63986" y="126173"/>
                  <a:pt x="59436" y="126587"/>
                </a:cubicBezTo>
                <a:lnTo>
                  <a:pt x="32004" y="135731"/>
                </a:lnTo>
                <a:lnTo>
                  <a:pt x="18288" y="140303"/>
                </a:lnTo>
                <a:cubicBezTo>
                  <a:pt x="2162" y="156429"/>
                  <a:pt x="7464" y="148236"/>
                  <a:pt x="0" y="163163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85" name="Freeform 84"/>
          <p:cNvSpPr/>
          <p:nvPr/>
        </p:nvSpPr>
        <p:spPr>
          <a:xfrm>
            <a:off x="23422356" y="12929616"/>
            <a:ext cx="269748" cy="109728"/>
          </a:xfrm>
          <a:custGeom>
            <a:avLst/>
            <a:gdLst>
              <a:gd name="connsiteX0" fmla="*/ 0 w 269748"/>
              <a:gd name="connsiteY0" fmla="*/ 77724 h 109728"/>
              <a:gd name="connsiteX1" fmla="*/ 36576 w 269748"/>
              <a:gd name="connsiteY1" fmla="*/ 109728 h 109728"/>
              <a:gd name="connsiteX2" fmla="*/ 77724 w 269748"/>
              <a:gd name="connsiteY2" fmla="*/ 105156 h 109728"/>
              <a:gd name="connsiteX3" fmla="*/ 105156 w 269748"/>
              <a:gd name="connsiteY3" fmla="*/ 86868 h 109728"/>
              <a:gd name="connsiteX4" fmla="*/ 155448 w 269748"/>
              <a:gd name="connsiteY4" fmla="*/ 77724 h 109728"/>
              <a:gd name="connsiteX5" fmla="*/ 182880 w 269748"/>
              <a:gd name="connsiteY5" fmla="*/ 59436 h 109728"/>
              <a:gd name="connsiteX6" fmla="*/ 210312 w 269748"/>
              <a:gd name="connsiteY6" fmla="*/ 50292 h 109728"/>
              <a:gd name="connsiteX7" fmla="*/ 242316 w 269748"/>
              <a:gd name="connsiteY7" fmla="*/ 18288 h 109728"/>
              <a:gd name="connsiteX8" fmla="*/ 256032 w 269748"/>
              <a:gd name="connsiteY8" fmla="*/ 4572 h 109728"/>
              <a:gd name="connsiteX9" fmla="*/ 269748 w 269748"/>
              <a:gd name="connsiteY9" fmla="*/ 0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748" h="109728">
                <a:moveTo>
                  <a:pt x="0" y="77724"/>
                </a:moveTo>
                <a:cubicBezTo>
                  <a:pt x="32004" y="99060"/>
                  <a:pt x="21336" y="86868"/>
                  <a:pt x="36576" y="109728"/>
                </a:cubicBezTo>
                <a:cubicBezTo>
                  <a:pt x="50292" y="108204"/>
                  <a:pt x="64632" y="109520"/>
                  <a:pt x="77724" y="105156"/>
                </a:cubicBezTo>
                <a:cubicBezTo>
                  <a:pt x="88150" y="101681"/>
                  <a:pt x="94730" y="90343"/>
                  <a:pt x="105156" y="86868"/>
                </a:cubicBezTo>
                <a:cubicBezTo>
                  <a:pt x="130528" y="78411"/>
                  <a:pt x="114090" y="82894"/>
                  <a:pt x="155448" y="77724"/>
                </a:cubicBezTo>
                <a:cubicBezTo>
                  <a:pt x="164592" y="71628"/>
                  <a:pt x="172454" y="62911"/>
                  <a:pt x="182880" y="59436"/>
                </a:cubicBezTo>
                <a:lnTo>
                  <a:pt x="210312" y="50292"/>
                </a:lnTo>
                <a:cubicBezTo>
                  <a:pt x="231273" y="18850"/>
                  <a:pt x="218174" y="26335"/>
                  <a:pt x="242316" y="18288"/>
                </a:cubicBezTo>
                <a:cubicBezTo>
                  <a:pt x="246888" y="13716"/>
                  <a:pt x="250652" y="8159"/>
                  <a:pt x="256032" y="4572"/>
                </a:cubicBezTo>
                <a:cubicBezTo>
                  <a:pt x="260042" y="1899"/>
                  <a:pt x="269748" y="0"/>
                  <a:pt x="269748" y="0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86" name="Freeform 85"/>
          <p:cNvSpPr/>
          <p:nvPr/>
        </p:nvSpPr>
        <p:spPr>
          <a:xfrm>
            <a:off x="23449788" y="12847320"/>
            <a:ext cx="301752" cy="155448"/>
          </a:xfrm>
          <a:custGeom>
            <a:avLst/>
            <a:gdLst>
              <a:gd name="connsiteX0" fmla="*/ 0 w 301752"/>
              <a:gd name="connsiteY0" fmla="*/ 155448 h 155448"/>
              <a:gd name="connsiteX1" fmla="*/ 32004 w 301752"/>
              <a:gd name="connsiteY1" fmla="*/ 141732 h 155448"/>
              <a:gd name="connsiteX2" fmla="*/ 82296 w 301752"/>
              <a:gd name="connsiteY2" fmla="*/ 132588 h 155448"/>
              <a:gd name="connsiteX3" fmla="*/ 109728 w 301752"/>
              <a:gd name="connsiteY3" fmla="*/ 123444 h 155448"/>
              <a:gd name="connsiteX4" fmla="*/ 123444 w 301752"/>
              <a:gd name="connsiteY4" fmla="*/ 118872 h 155448"/>
              <a:gd name="connsiteX5" fmla="*/ 132588 w 301752"/>
              <a:gd name="connsiteY5" fmla="*/ 105156 h 155448"/>
              <a:gd name="connsiteX6" fmla="*/ 160020 w 301752"/>
              <a:gd name="connsiteY6" fmla="*/ 86868 h 155448"/>
              <a:gd name="connsiteX7" fmla="*/ 173736 w 301752"/>
              <a:gd name="connsiteY7" fmla="*/ 77724 h 155448"/>
              <a:gd name="connsiteX8" fmla="*/ 187452 w 301752"/>
              <a:gd name="connsiteY8" fmla="*/ 68580 h 155448"/>
              <a:gd name="connsiteX9" fmla="*/ 219456 w 301752"/>
              <a:gd name="connsiteY9" fmla="*/ 59436 h 155448"/>
              <a:gd name="connsiteX10" fmla="*/ 233172 w 301752"/>
              <a:gd name="connsiteY10" fmla="*/ 50292 h 155448"/>
              <a:gd name="connsiteX11" fmla="*/ 288036 w 301752"/>
              <a:gd name="connsiteY11" fmla="*/ 64008 h 155448"/>
              <a:gd name="connsiteX12" fmla="*/ 301752 w 301752"/>
              <a:gd name="connsiteY12" fmla="*/ 68580 h 155448"/>
              <a:gd name="connsiteX13" fmla="*/ 292608 w 301752"/>
              <a:gd name="connsiteY13" fmla="*/ 54864 h 155448"/>
              <a:gd name="connsiteX14" fmla="*/ 265176 w 301752"/>
              <a:gd name="connsiteY14" fmla="*/ 27432 h 155448"/>
              <a:gd name="connsiteX15" fmla="*/ 256032 w 301752"/>
              <a:gd name="connsiteY15" fmla="*/ 13716 h 155448"/>
              <a:gd name="connsiteX16" fmla="*/ 228600 w 301752"/>
              <a:gd name="connsiteY16" fmla="*/ 4572 h 155448"/>
              <a:gd name="connsiteX17" fmla="*/ 214884 w 301752"/>
              <a:gd name="connsiteY17" fmla="*/ 0 h 155448"/>
              <a:gd name="connsiteX18" fmla="*/ 109728 w 301752"/>
              <a:gd name="connsiteY18" fmla="*/ 4572 h 155448"/>
              <a:gd name="connsiteX19" fmla="*/ 82296 w 301752"/>
              <a:gd name="connsiteY19" fmla="*/ 18288 h 15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752" h="155448">
                <a:moveTo>
                  <a:pt x="0" y="155448"/>
                </a:moveTo>
                <a:cubicBezTo>
                  <a:pt x="9913" y="150491"/>
                  <a:pt x="20792" y="143974"/>
                  <a:pt x="32004" y="141732"/>
                </a:cubicBezTo>
                <a:cubicBezTo>
                  <a:pt x="67424" y="134648"/>
                  <a:pt x="55188" y="140720"/>
                  <a:pt x="82296" y="132588"/>
                </a:cubicBezTo>
                <a:cubicBezTo>
                  <a:pt x="91528" y="129818"/>
                  <a:pt x="100584" y="126492"/>
                  <a:pt x="109728" y="123444"/>
                </a:cubicBezTo>
                <a:lnTo>
                  <a:pt x="123444" y="118872"/>
                </a:lnTo>
                <a:cubicBezTo>
                  <a:pt x="126492" y="114300"/>
                  <a:pt x="128453" y="108774"/>
                  <a:pt x="132588" y="105156"/>
                </a:cubicBezTo>
                <a:cubicBezTo>
                  <a:pt x="140859" y="97919"/>
                  <a:pt x="150876" y="92964"/>
                  <a:pt x="160020" y="86868"/>
                </a:cubicBezTo>
                <a:lnTo>
                  <a:pt x="173736" y="77724"/>
                </a:lnTo>
                <a:cubicBezTo>
                  <a:pt x="178308" y="74676"/>
                  <a:pt x="182121" y="69913"/>
                  <a:pt x="187452" y="68580"/>
                </a:cubicBezTo>
                <a:cubicBezTo>
                  <a:pt x="193312" y="67115"/>
                  <a:pt x="212897" y="62716"/>
                  <a:pt x="219456" y="59436"/>
                </a:cubicBezTo>
                <a:cubicBezTo>
                  <a:pt x="224371" y="56979"/>
                  <a:pt x="228600" y="53340"/>
                  <a:pt x="233172" y="50292"/>
                </a:cubicBezTo>
                <a:cubicBezTo>
                  <a:pt x="270111" y="56449"/>
                  <a:pt x="251810" y="51933"/>
                  <a:pt x="288036" y="64008"/>
                </a:cubicBezTo>
                <a:lnTo>
                  <a:pt x="301752" y="68580"/>
                </a:lnTo>
                <a:cubicBezTo>
                  <a:pt x="298704" y="64008"/>
                  <a:pt x="296259" y="58971"/>
                  <a:pt x="292608" y="54864"/>
                </a:cubicBezTo>
                <a:cubicBezTo>
                  <a:pt x="284017" y="45199"/>
                  <a:pt x="272349" y="38192"/>
                  <a:pt x="265176" y="27432"/>
                </a:cubicBezTo>
                <a:cubicBezTo>
                  <a:pt x="262128" y="22860"/>
                  <a:pt x="260692" y="16628"/>
                  <a:pt x="256032" y="13716"/>
                </a:cubicBezTo>
                <a:cubicBezTo>
                  <a:pt x="247858" y="8608"/>
                  <a:pt x="237744" y="7620"/>
                  <a:pt x="228600" y="4572"/>
                </a:cubicBezTo>
                <a:lnTo>
                  <a:pt x="214884" y="0"/>
                </a:lnTo>
                <a:cubicBezTo>
                  <a:pt x="179832" y="1524"/>
                  <a:pt x="144627" y="962"/>
                  <a:pt x="109728" y="4572"/>
                </a:cubicBezTo>
                <a:cubicBezTo>
                  <a:pt x="80850" y="7559"/>
                  <a:pt x="82296" y="5127"/>
                  <a:pt x="82296" y="18288"/>
                </a:cubicBezTo>
              </a:path>
            </a:pathLst>
          </a:custGeom>
          <a:ln w="508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88" name="Freeform 87"/>
          <p:cNvSpPr/>
          <p:nvPr/>
        </p:nvSpPr>
        <p:spPr>
          <a:xfrm>
            <a:off x="23705820" y="12888468"/>
            <a:ext cx="173798" cy="109728"/>
          </a:xfrm>
          <a:custGeom>
            <a:avLst/>
            <a:gdLst>
              <a:gd name="connsiteX0" fmla="*/ 0 w 173798"/>
              <a:gd name="connsiteY0" fmla="*/ 54864 h 109728"/>
              <a:gd name="connsiteX1" fmla="*/ 64008 w 173798"/>
              <a:gd name="connsiteY1" fmla="*/ 50292 h 109728"/>
              <a:gd name="connsiteX2" fmla="*/ 82296 w 173798"/>
              <a:gd name="connsiteY2" fmla="*/ 27432 h 109728"/>
              <a:gd name="connsiteX3" fmla="*/ 100584 w 173798"/>
              <a:gd name="connsiteY3" fmla="*/ 22860 h 109728"/>
              <a:gd name="connsiteX4" fmla="*/ 114300 w 173798"/>
              <a:gd name="connsiteY4" fmla="*/ 18288 h 109728"/>
              <a:gd name="connsiteX5" fmla="*/ 141732 w 173798"/>
              <a:gd name="connsiteY5" fmla="*/ 0 h 109728"/>
              <a:gd name="connsiteX6" fmla="*/ 160020 w 173798"/>
              <a:gd name="connsiteY6" fmla="*/ 4572 h 109728"/>
              <a:gd name="connsiteX7" fmla="*/ 173736 w 173798"/>
              <a:gd name="connsiteY7" fmla="*/ 41148 h 109728"/>
              <a:gd name="connsiteX8" fmla="*/ 169164 w 173798"/>
              <a:gd name="connsiteY8" fmla="*/ 54864 h 109728"/>
              <a:gd name="connsiteX9" fmla="*/ 128016 w 173798"/>
              <a:gd name="connsiteY9" fmla="*/ 45720 h 109728"/>
              <a:gd name="connsiteX10" fmla="*/ 100584 w 173798"/>
              <a:gd name="connsiteY10" fmla="*/ 50292 h 109728"/>
              <a:gd name="connsiteX11" fmla="*/ 91440 w 173798"/>
              <a:gd name="connsiteY11" fmla="*/ 64008 h 109728"/>
              <a:gd name="connsiteX12" fmla="*/ 77724 w 173798"/>
              <a:gd name="connsiteY12" fmla="*/ 77724 h 109728"/>
              <a:gd name="connsiteX13" fmla="*/ 73152 w 173798"/>
              <a:gd name="connsiteY13" fmla="*/ 109728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798" h="109728">
                <a:moveTo>
                  <a:pt x="0" y="54864"/>
                </a:moveTo>
                <a:cubicBezTo>
                  <a:pt x="21336" y="53340"/>
                  <a:pt x="42943" y="54009"/>
                  <a:pt x="64008" y="50292"/>
                </a:cubicBezTo>
                <a:cubicBezTo>
                  <a:pt x="93181" y="45144"/>
                  <a:pt x="65946" y="40512"/>
                  <a:pt x="82296" y="27432"/>
                </a:cubicBezTo>
                <a:cubicBezTo>
                  <a:pt x="87203" y="23507"/>
                  <a:pt x="94542" y="24586"/>
                  <a:pt x="100584" y="22860"/>
                </a:cubicBezTo>
                <a:cubicBezTo>
                  <a:pt x="105218" y="21536"/>
                  <a:pt x="110087" y="20628"/>
                  <a:pt x="114300" y="18288"/>
                </a:cubicBezTo>
                <a:cubicBezTo>
                  <a:pt x="123907" y="12951"/>
                  <a:pt x="141732" y="0"/>
                  <a:pt x="141732" y="0"/>
                </a:cubicBezTo>
                <a:cubicBezTo>
                  <a:pt x="147828" y="1524"/>
                  <a:pt x="154792" y="1086"/>
                  <a:pt x="160020" y="4572"/>
                </a:cubicBezTo>
                <a:cubicBezTo>
                  <a:pt x="170887" y="11817"/>
                  <a:pt x="171746" y="31196"/>
                  <a:pt x="173736" y="41148"/>
                </a:cubicBezTo>
                <a:cubicBezTo>
                  <a:pt x="172212" y="45720"/>
                  <a:pt x="173798" y="53540"/>
                  <a:pt x="169164" y="54864"/>
                </a:cubicBezTo>
                <a:cubicBezTo>
                  <a:pt x="160499" y="57340"/>
                  <a:pt x="138299" y="49148"/>
                  <a:pt x="128016" y="45720"/>
                </a:cubicBezTo>
                <a:cubicBezTo>
                  <a:pt x="118872" y="47244"/>
                  <a:pt x="108875" y="46146"/>
                  <a:pt x="100584" y="50292"/>
                </a:cubicBezTo>
                <a:cubicBezTo>
                  <a:pt x="95669" y="52749"/>
                  <a:pt x="94958" y="59787"/>
                  <a:pt x="91440" y="64008"/>
                </a:cubicBezTo>
                <a:cubicBezTo>
                  <a:pt x="87301" y="68975"/>
                  <a:pt x="82296" y="73152"/>
                  <a:pt x="77724" y="77724"/>
                </a:cubicBezTo>
                <a:cubicBezTo>
                  <a:pt x="72901" y="106659"/>
                  <a:pt x="73152" y="95886"/>
                  <a:pt x="73152" y="109728"/>
                </a:cubicBezTo>
              </a:path>
            </a:pathLst>
          </a:custGeom>
          <a:ln w="508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89" name="Freeform 88"/>
          <p:cNvSpPr/>
          <p:nvPr/>
        </p:nvSpPr>
        <p:spPr>
          <a:xfrm>
            <a:off x="23696676" y="12989052"/>
            <a:ext cx="59436" cy="82296"/>
          </a:xfrm>
          <a:custGeom>
            <a:avLst/>
            <a:gdLst>
              <a:gd name="connsiteX0" fmla="*/ 59436 w 59436"/>
              <a:gd name="connsiteY0" fmla="*/ 0 h 82296"/>
              <a:gd name="connsiteX1" fmla="*/ 41148 w 59436"/>
              <a:gd name="connsiteY1" fmla="*/ 27432 h 82296"/>
              <a:gd name="connsiteX2" fmla="*/ 36576 w 59436"/>
              <a:gd name="connsiteY2" fmla="*/ 41148 h 82296"/>
              <a:gd name="connsiteX3" fmla="*/ 32004 w 59436"/>
              <a:gd name="connsiteY3" fmla="*/ 59436 h 82296"/>
              <a:gd name="connsiteX4" fmla="*/ 13716 w 59436"/>
              <a:gd name="connsiteY4" fmla="*/ 73152 h 82296"/>
              <a:gd name="connsiteX5" fmla="*/ 0 w 59436"/>
              <a:gd name="connsiteY5" fmla="*/ 82296 h 8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36" h="82296">
                <a:moveTo>
                  <a:pt x="59436" y="0"/>
                </a:moveTo>
                <a:cubicBezTo>
                  <a:pt x="53340" y="9144"/>
                  <a:pt x="44623" y="17006"/>
                  <a:pt x="41148" y="27432"/>
                </a:cubicBezTo>
                <a:cubicBezTo>
                  <a:pt x="39624" y="32004"/>
                  <a:pt x="37900" y="36514"/>
                  <a:pt x="36576" y="41148"/>
                </a:cubicBezTo>
                <a:cubicBezTo>
                  <a:pt x="34850" y="47190"/>
                  <a:pt x="35656" y="54323"/>
                  <a:pt x="32004" y="59436"/>
                </a:cubicBezTo>
                <a:cubicBezTo>
                  <a:pt x="27575" y="65637"/>
                  <a:pt x="19917" y="68723"/>
                  <a:pt x="13716" y="73152"/>
                </a:cubicBezTo>
                <a:cubicBezTo>
                  <a:pt x="9245" y="76346"/>
                  <a:pt x="0" y="82296"/>
                  <a:pt x="0" y="82296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90" name="Freeform 89"/>
          <p:cNvSpPr/>
          <p:nvPr/>
        </p:nvSpPr>
        <p:spPr>
          <a:xfrm>
            <a:off x="23591520" y="13074652"/>
            <a:ext cx="118872" cy="65276"/>
          </a:xfrm>
          <a:custGeom>
            <a:avLst/>
            <a:gdLst>
              <a:gd name="connsiteX0" fmla="*/ 0 w 118872"/>
              <a:gd name="connsiteY0" fmla="*/ 46988 h 65276"/>
              <a:gd name="connsiteX1" fmla="*/ 18288 w 118872"/>
              <a:gd name="connsiteY1" fmla="*/ 51560 h 65276"/>
              <a:gd name="connsiteX2" fmla="*/ 41148 w 118872"/>
              <a:gd name="connsiteY2" fmla="*/ 56132 h 65276"/>
              <a:gd name="connsiteX3" fmla="*/ 68580 w 118872"/>
              <a:gd name="connsiteY3" fmla="*/ 65276 h 65276"/>
              <a:gd name="connsiteX4" fmla="*/ 82296 w 118872"/>
              <a:gd name="connsiteY4" fmla="*/ 56132 h 65276"/>
              <a:gd name="connsiteX5" fmla="*/ 91440 w 118872"/>
              <a:gd name="connsiteY5" fmla="*/ 24128 h 65276"/>
              <a:gd name="connsiteX6" fmla="*/ 105156 w 118872"/>
              <a:gd name="connsiteY6" fmla="*/ 14984 h 65276"/>
              <a:gd name="connsiteX7" fmla="*/ 118872 w 118872"/>
              <a:gd name="connsiteY7" fmla="*/ 1268 h 6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72" h="65276">
                <a:moveTo>
                  <a:pt x="0" y="46988"/>
                </a:moveTo>
                <a:cubicBezTo>
                  <a:pt x="6096" y="48512"/>
                  <a:pt x="12154" y="50197"/>
                  <a:pt x="18288" y="51560"/>
                </a:cubicBezTo>
                <a:cubicBezTo>
                  <a:pt x="25874" y="53246"/>
                  <a:pt x="33651" y="54087"/>
                  <a:pt x="41148" y="56132"/>
                </a:cubicBezTo>
                <a:cubicBezTo>
                  <a:pt x="50447" y="58668"/>
                  <a:pt x="68580" y="65276"/>
                  <a:pt x="68580" y="65276"/>
                </a:cubicBezTo>
                <a:cubicBezTo>
                  <a:pt x="73152" y="62228"/>
                  <a:pt x="79248" y="60704"/>
                  <a:pt x="82296" y="56132"/>
                </a:cubicBezTo>
                <a:cubicBezTo>
                  <a:pt x="85582" y="51203"/>
                  <a:pt x="86764" y="29973"/>
                  <a:pt x="91440" y="24128"/>
                </a:cubicBezTo>
                <a:cubicBezTo>
                  <a:pt x="94873" y="19837"/>
                  <a:pt x="100584" y="18032"/>
                  <a:pt x="105156" y="14984"/>
                </a:cubicBezTo>
                <a:cubicBezTo>
                  <a:pt x="115145" y="0"/>
                  <a:pt x="108805" y="1268"/>
                  <a:pt x="118872" y="1268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91" name="Freeform 90"/>
          <p:cNvSpPr/>
          <p:nvPr/>
        </p:nvSpPr>
        <p:spPr>
          <a:xfrm>
            <a:off x="22837140" y="13253436"/>
            <a:ext cx="534924" cy="303521"/>
          </a:xfrm>
          <a:custGeom>
            <a:avLst/>
            <a:gdLst>
              <a:gd name="connsiteX0" fmla="*/ 534924 w 534924"/>
              <a:gd name="connsiteY0" fmla="*/ 9936 h 303521"/>
              <a:gd name="connsiteX1" fmla="*/ 521208 w 534924"/>
              <a:gd name="connsiteY1" fmla="*/ 792 h 303521"/>
              <a:gd name="connsiteX2" fmla="*/ 507492 w 534924"/>
              <a:gd name="connsiteY2" fmla="*/ 5364 h 303521"/>
              <a:gd name="connsiteX3" fmla="*/ 502920 w 534924"/>
              <a:gd name="connsiteY3" fmla="*/ 87660 h 303521"/>
              <a:gd name="connsiteX4" fmla="*/ 493776 w 534924"/>
              <a:gd name="connsiteY4" fmla="*/ 115092 h 303521"/>
              <a:gd name="connsiteX5" fmla="*/ 489204 w 534924"/>
              <a:gd name="connsiteY5" fmla="*/ 128808 h 303521"/>
              <a:gd name="connsiteX6" fmla="*/ 461772 w 534924"/>
              <a:gd name="connsiteY6" fmla="*/ 147096 h 303521"/>
              <a:gd name="connsiteX7" fmla="*/ 457200 w 534924"/>
              <a:gd name="connsiteY7" fmla="*/ 160812 h 303521"/>
              <a:gd name="connsiteX8" fmla="*/ 443484 w 534924"/>
              <a:gd name="connsiteY8" fmla="*/ 165384 h 303521"/>
              <a:gd name="connsiteX9" fmla="*/ 429768 w 534924"/>
              <a:gd name="connsiteY9" fmla="*/ 179100 h 303521"/>
              <a:gd name="connsiteX10" fmla="*/ 411480 w 534924"/>
              <a:gd name="connsiteY10" fmla="*/ 206532 h 303521"/>
              <a:gd name="connsiteX11" fmla="*/ 397764 w 534924"/>
              <a:gd name="connsiteY11" fmla="*/ 215676 h 303521"/>
              <a:gd name="connsiteX12" fmla="*/ 315468 w 534924"/>
              <a:gd name="connsiteY12" fmla="*/ 224820 h 303521"/>
              <a:gd name="connsiteX13" fmla="*/ 269748 w 534924"/>
              <a:gd name="connsiteY13" fmla="*/ 238536 h 303521"/>
              <a:gd name="connsiteX14" fmla="*/ 256032 w 534924"/>
              <a:gd name="connsiteY14" fmla="*/ 243108 h 303521"/>
              <a:gd name="connsiteX15" fmla="*/ 242316 w 534924"/>
              <a:gd name="connsiteY15" fmla="*/ 247680 h 303521"/>
              <a:gd name="connsiteX16" fmla="*/ 224028 w 534924"/>
              <a:gd name="connsiteY16" fmla="*/ 252252 h 303521"/>
              <a:gd name="connsiteX17" fmla="*/ 210312 w 534924"/>
              <a:gd name="connsiteY17" fmla="*/ 247680 h 303521"/>
              <a:gd name="connsiteX18" fmla="*/ 192024 w 534924"/>
              <a:gd name="connsiteY18" fmla="*/ 220248 h 303521"/>
              <a:gd name="connsiteX19" fmla="*/ 173736 w 534924"/>
              <a:gd name="connsiteY19" fmla="*/ 224820 h 303521"/>
              <a:gd name="connsiteX20" fmla="*/ 160020 w 534924"/>
              <a:gd name="connsiteY20" fmla="*/ 233964 h 303521"/>
              <a:gd name="connsiteX21" fmla="*/ 137160 w 534924"/>
              <a:gd name="connsiteY21" fmla="*/ 238536 h 303521"/>
              <a:gd name="connsiteX22" fmla="*/ 105156 w 534924"/>
              <a:gd name="connsiteY22" fmla="*/ 275112 h 303521"/>
              <a:gd name="connsiteX23" fmla="*/ 91440 w 534924"/>
              <a:gd name="connsiteY23" fmla="*/ 279684 h 303521"/>
              <a:gd name="connsiteX24" fmla="*/ 59436 w 534924"/>
              <a:gd name="connsiteY24" fmla="*/ 275112 h 303521"/>
              <a:gd name="connsiteX25" fmla="*/ 41148 w 534924"/>
              <a:gd name="connsiteY25" fmla="*/ 265968 h 303521"/>
              <a:gd name="connsiteX26" fmla="*/ 0 w 534924"/>
              <a:gd name="connsiteY26" fmla="*/ 293400 h 30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4924" h="303521">
                <a:moveTo>
                  <a:pt x="534924" y="9936"/>
                </a:moveTo>
                <a:cubicBezTo>
                  <a:pt x="530352" y="6888"/>
                  <a:pt x="526628" y="1695"/>
                  <a:pt x="521208" y="792"/>
                </a:cubicBezTo>
                <a:cubicBezTo>
                  <a:pt x="516454" y="0"/>
                  <a:pt x="508485" y="648"/>
                  <a:pt x="507492" y="5364"/>
                </a:cubicBezTo>
                <a:cubicBezTo>
                  <a:pt x="501832" y="32249"/>
                  <a:pt x="506328" y="60398"/>
                  <a:pt x="502920" y="87660"/>
                </a:cubicBezTo>
                <a:cubicBezTo>
                  <a:pt x="501724" y="97224"/>
                  <a:pt x="496824" y="105948"/>
                  <a:pt x="493776" y="115092"/>
                </a:cubicBezTo>
                <a:cubicBezTo>
                  <a:pt x="492252" y="119664"/>
                  <a:pt x="493214" y="126135"/>
                  <a:pt x="489204" y="128808"/>
                </a:cubicBezTo>
                <a:lnTo>
                  <a:pt x="461772" y="147096"/>
                </a:lnTo>
                <a:cubicBezTo>
                  <a:pt x="460248" y="151668"/>
                  <a:pt x="460608" y="157404"/>
                  <a:pt x="457200" y="160812"/>
                </a:cubicBezTo>
                <a:cubicBezTo>
                  <a:pt x="453792" y="164220"/>
                  <a:pt x="447494" y="162711"/>
                  <a:pt x="443484" y="165384"/>
                </a:cubicBezTo>
                <a:cubicBezTo>
                  <a:pt x="438104" y="168971"/>
                  <a:pt x="433738" y="173996"/>
                  <a:pt x="429768" y="179100"/>
                </a:cubicBezTo>
                <a:cubicBezTo>
                  <a:pt x="423021" y="187775"/>
                  <a:pt x="420624" y="200436"/>
                  <a:pt x="411480" y="206532"/>
                </a:cubicBezTo>
                <a:cubicBezTo>
                  <a:pt x="406908" y="209580"/>
                  <a:pt x="402679" y="213219"/>
                  <a:pt x="397764" y="215676"/>
                </a:cubicBezTo>
                <a:cubicBezTo>
                  <a:pt x="375948" y="226584"/>
                  <a:pt x="324037" y="224249"/>
                  <a:pt x="315468" y="224820"/>
                </a:cubicBezTo>
                <a:cubicBezTo>
                  <a:pt x="287829" y="231730"/>
                  <a:pt x="303141" y="227405"/>
                  <a:pt x="269748" y="238536"/>
                </a:cubicBezTo>
                <a:lnTo>
                  <a:pt x="256032" y="243108"/>
                </a:lnTo>
                <a:cubicBezTo>
                  <a:pt x="251460" y="244632"/>
                  <a:pt x="246991" y="246511"/>
                  <a:pt x="242316" y="247680"/>
                </a:cubicBezTo>
                <a:lnTo>
                  <a:pt x="224028" y="252252"/>
                </a:lnTo>
                <a:cubicBezTo>
                  <a:pt x="219456" y="250728"/>
                  <a:pt x="213720" y="251088"/>
                  <a:pt x="210312" y="247680"/>
                </a:cubicBezTo>
                <a:cubicBezTo>
                  <a:pt x="202541" y="239909"/>
                  <a:pt x="192024" y="220248"/>
                  <a:pt x="192024" y="220248"/>
                </a:cubicBezTo>
                <a:cubicBezTo>
                  <a:pt x="185928" y="221772"/>
                  <a:pt x="179512" y="222345"/>
                  <a:pt x="173736" y="224820"/>
                </a:cubicBezTo>
                <a:cubicBezTo>
                  <a:pt x="168685" y="226985"/>
                  <a:pt x="165165" y="232035"/>
                  <a:pt x="160020" y="233964"/>
                </a:cubicBezTo>
                <a:cubicBezTo>
                  <a:pt x="152744" y="236693"/>
                  <a:pt x="144780" y="237012"/>
                  <a:pt x="137160" y="238536"/>
                </a:cubicBezTo>
                <a:cubicBezTo>
                  <a:pt x="123444" y="259110"/>
                  <a:pt x="124206" y="265587"/>
                  <a:pt x="105156" y="275112"/>
                </a:cubicBezTo>
                <a:cubicBezTo>
                  <a:pt x="100845" y="277267"/>
                  <a:pt x="96012" y="278160"/>
                  <a:pt x="91440" y="279684"/>
                </a:cubicBezTo>
                <a:cubicBezTo>
                  <a:pt x="80772" y="278160"/>
                  <a:pt x="69075" y="279931"/>
                  <a:pt x="59436" y="275112"/>
                </a:cubicBezTo>
                <a:cubicBezTo>
                  <a:pt x="35052" y="262920"/>
                  <a:pt x="77724" y="253776"/>
                  <a:pt x="41148" y="265968"/>
                </a:cubicBezTo>
                <a:cubicBezTo>
                  <a:pt x="28630" y="303521"/>
                  <a:pt x="41643" y="293400"/>
                  <a:pt x="0" y="293400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92" name="Freeform 91"/>
          <p:cNvSpPr/>
          <p:nvPr/>
        </p:nvSpPr>
        <p:spPr>
          <a:xfrm>
            <a:off x="23367492" y="13103352"/>
            <a:ext cx="226564" cy="141732"/>
          </a:xfrm>
          <a:custGeom>
            <a:avLst/>
            <a:gdLst>
              <a:gd name="connsiteX0" fmla="*/ 0 w 226564"/>
              <a:gd name="connsiteY0" fmla="*/ 141732 h 141732"/>
              <a:gd name="connsiteX1" fmla="*/ 59436 w 226564"/>
              <a:gd name="connsiteY1" fmla="*/ 128016 h 141732"/>
              <a:gd name="connsiteX2" fmla="*/ 73152 w 226564"/>
              <a:gd name="connsiteY2" fmla="*/ 118872 h 141732"/>
              <a:gd name="connsiteX3" fmla="*/ 77724 w 226564"/>
              <a:gd name="connsiteY3" fmla="*/ 105156 h 141732"/>
              <a:gd name="connsiteX4" fmla="*/ 91440 w 226564"/>
              <a:gd name="connsiteY4" fmla="*/ 96012 h 141732"/>
              <a:gd name="connsiteX5" fmla="*/ 114300 w 226564"/>
              <a:gd name="connsiteY5" fmla="*/ 59436 h 141732"/>
              <a:gd name="connsiteX6" fmla="*/ 128016 w 226564"/>
              <a:gd name="connsiteY6" fmla="*/ 54864 h 141732"/>
              <a:gd name="connsiteX7" fmla="*/ 137160 w 226564"/>
              <a:gd name="connsiteY7" fmla="*/ 41148 h 141732"/>
              <a:gd name="connsiteX8" fmla="*/ 141732 w 226564"/>
              <a:gd name="connsiteY8" fmla="*/ 27432 h 141732"/>
              <a:gd name="connsiteX9" fmla="*/ 182880 w 226564"/>
              <a:gd name="connsiteY9" fmla="*/ 9144 h 141732"/>
              <a:gd name="connsiteX10" fmla="*/ 196596 w 226564"/>
              <a:gd name="connsiteY10" fmla="*/ 0 h 141732"/>
              <a:gd name="connsiteX11" fmla="*/ 214884 w 226564"/>
              <a:gd name="connsiteY11" fmla="*/ 4572 h 141732"/>
              <a:gd name="connsiteX12" fmla="*/ 224028 w 226564"/>
              <a:gd name="connsiteY12" fmla="*/ 32004 h 14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564" h="141732">
                <a:moveTo>
                  <a:pt x="0" y="141732"/>
                </a:moveTo>
                <a:cubicBezTo>
                  <a:pt x="14755" y="139624"/>
                  <a:pt x="45743" y="137145"/>
                  <a:pt x="59436" y="128016"/>
                </a:cubicBezTo>
                <a:lnTo>
                  <a:pt x="73152" y="118872"/>
                </a:lnTo>
                <a:cubicBezTo>
                  <a:pt x="74676" y="114300"/>
                  <a:pt x="74713" y="108919"/>
                  <a:pt x="77724" y="105156"/>
                </a:cubicBezTo>
                <a:cubicBezTo>
                  <a:pt x="81157" y="100865"/>
                  <a:pt x="88528" y="100672"/>
                  <a:pt x="91440" y="96012"/>
                </a:cubicBezTo>
                <a:cubicBezTo>
                  <a:pt x="110394" y="65685"/>
                  <a:pt x="87962" y="72605"/>
                  <a:pt x="114300" y="59436"/>
                </a:cubicBezTo>
                <a:cubicBezTo>
                  <a:pt x="118611" y="57281"/>
                  <a:pt x="123444" y="56388"/>
                  <a:pt x="128016" y="54864"/>
                </a:cubicBezTo>
                <a:cubicBezTo>
                  <a:pt x="131064" y="50292"/>
                  <a:pt x="134703" y="46063"/>
                  <a:pt x="137160" y="41148"/>
                </a:cubicBezTo>
                <a:cubicBezTo>
                  <a:pt x="139315" y="36837"/>
                  <a:pt x="138721" y="31195"/>
                  <a:pt x="141732" y="27432"/>
                </a:cubicBezTo>
                <a:cubicBezTo>
                  <a:pt x="152367" y="14139"/>
                  <a:pt x="169708" y="17925"/>
                  <a:pt x="182880" y="9144"/>
                </a:cubicBezTo>
                <a:lnTo>
                  <a:pt x="196596" y="0"/>
                </a:lnTo>
                <a:cubicBezTo>
                  <a:pt x="202692" y="1524"/>
                  <a:pt x="209656" y="1086"/>
                  <a:pt x="214884" y="4572"/>
                </a:cubicBezTo>
                <a:cubicBezTo>
                  <a:pt x="226564" y="12359"/>
                  <a:pt x="224028" y="20892"/>
                  <a:pt x="224028" y="32004"/>
                </a:cubicBezTo>
              </a:path>
            </a:pathLst>
          </a:custGeom>
          <a:ln w="508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93" name="Freeform 92"/>
          <p:cNvSpPr/>
          <p:nvPr/>
        </p:nvSpPr>
        <p:spPr>
          <a:xfrm>
            <a:off x="22274186" y="13537692"/>
            <a:ext cx="562954" cy="187452"/>
          </a:xfrm>
          <a:custGeom>
            <a:avLst/>
            <a:gdLst>
              <a:gd name="connsiteX0" fmla="*/ 562954 w 562954"/>
              <a:gd name="connsiteY0" fmla="*/ 0 h 187452"/>
              <a:gd name="connsiteX1" fmla="*/ 503518 w 562954"/>
              <a:gd name="connsiteY1" fmla="*/ 9144 h 187452"/>
              <a:gd name="connsiteX2" fmla="*/ 489802 w 562954"/>
              <a:gd name="connsiteY2" fmla="*/ 18288 h 187452"/>
              <a:gd name="connsiteX3" fmla="*/ 476086 w 562954"/>
              <a:gd name="connsiteY3" fmla="*/ 32004 h 187452"/>
              <a:gd name="connsiteX4" fmla="*/ 457798 w 562954"/>
              <a:gd name="connsiteY4" fmla="*/ 59436 h 187452"/>
              <a:gd name="connsiteX5" fmla="*/ 444082 w 562954"/>
              <a:gd name="connsiteY5" fmla="*/ 64008 h 187452"/>
              <a:gd name="connsiteX6" fmla="*/ 434938 w 562954"/>
              <a:gd name="connsiteY6" fmla="*/ 77724 h 187452"/>
              <a:gd name="connsiteX7" fmla="*/ 421222 w 562954"/>
              <a:gd name="connsiteY7" fmla="*/ 86868 h 187452"/>
              <a:gd name="connsiteX8" fmla="*/ 389218 w 562954"/>
              <a:gd name="connsiteY8" fmla="*/ 118872 h 187452"/>
              <a:gd name="connsiteX9" fmla="*/ 348070 w 562954"/>
              <a:gd name="connsiteY9" fmla="*/ 114300 h 187452"/>
              <a:gd name="connsiteX10" fmla="*/ 325210 w 562954"/>
              <a:gd name="connsiteY10" fmla="*/ 109728 h 187452"/>
              <a:gd name="connsiteX11" fmla="*/ 293206 w 562954"/>
              <a:gd name="connsiteY11" fmla="*/ 105156 h 187452"/>
              <a:gd name="connsiteX12" fmla="*/ 238342 w 562954"/>
              <a:gd name="connsiteY12" fmla="*/ 77724 h 187452"/>
              <a:gd name="connsiteX13" fmla="*/ 224626 w 562954"/>
              <a:gd name="connsiteY13" fmla="*/ 68580 h 187452"/>
              <a:gd name="connsiteX14" fmla="*/ 311494 w 562954"/>
              <a:gd name="connsiteY14" fmla="*/ 86868 h 187452"/>
              <a:gd name="connsiteX15" fmla="*/ 320638 w 562954"/>
              <a:gd name="connsiteY15" fmla="*/ 100584 h 187452"/>
              <a:gd name="connsiteX16" fmla="*/ 297778 w 562954"/>
              <a:gd name="connsiteY16" fmla="*/ 91440 h 187452"/>
              <a:gd name="connsiteX17" fmla="*/ 256630 w 562954"/>
              <a:gd name="connsiteY17" fmla="*/ 86868 h 187452"/>
              <a:gd name="connsiteX18" fmla="*/ 215482 w 562954"/>
              <a:gd name="connsiteY18" fmla="*/ 77724 h 187452"/>
              <a:gd name="connsiteX19" fmla="*/ 188050 w 562954"/>
              <a:gd name="connsiteY19" fmla="*/ 96012 h 187452"/>
              <a:gd name="connsiteX20" fmla="*/ 183478 w 562954"/>
              <a:gd name="connsiteY20" fmla="*/ 109728 h 187452"/>
              <a:gd name="connsiteX21" fmla="*/ 169762 w 562954"/>
              <a:gd name="connsiteY21" fmla="*/ 114300 h 187452"/>
              <a:gd name="connsiteX22" fmla="*/ 146902 w 562954"/>
              <a:gd name="connsiteY22" fmla="*/ 118872 h 187452"/>
              <a:gd name="connsiteX23" fmla="*/ 119470 w 562954"/>
              <a:gd name="connsiteY23" fmla="*/ 128016 h 187452"/>
              <a:gd name="connsiteX24" fmla="*/ 78322 w 562954"/>
              <a:gd name="connsiteY24" fmla="*/ 146304 h 187452"/>
              <a:gd name="connsiteX25" fmla="*/ 14314 w 562954"/>
              <a:gd name="connsiteY25" fmla="*/ 150876 h 187452"/>
              <a:gd name="connsiteX26" fmla="*/ 598 w 562954"/>
              <a:gd name="connsiteY26" fmla="*/ 178308 h 187452"/>
              <a:gd name="connsiteX27" fmla="*/ 598 w 562954"/>
              <a:gd name="connsiteY27" fmla="*/ 187452 h 18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2954" h="187452">
                <a:moveTo>
                  <a:pt x="562954" y="0"/>
                </a:moveTo>
                <a:cubicBezTo>
                  <a:pt x="557303" y="706"/>
                  <a:pt x="513990" y="5217"/>
                  <a:pt x="503518" y="9144"/>
                </a:cubicBezTo>
                <a:cubicBezTo>
                  <a:pt x="498373" y="11073"/>
                  <a:pt x="494023" y="14770"/>
                  <a:pt x="489802" y="18288"/>
                </a:cubicBezTo>
                <a:cubicBezTo>
                  <a:pt x="484835" y="22427"/>
                  <a:pt x="480056" y="26900"/>
                  <a:pt x="476086" y="32004"/>
                </a:cubicBezTo>
                <a:cubicBezTo>
                  <a:pt x="469339" y="40679"/>
                  <a:pt x="468224" y="55961"/>
                  <a:pt x="457798" y="59436"/>
                </a:cubicBezTo>
                <a:lnTo>
                  <a:pt x="444082" y="64008"/>
                </a:lnTo>
                <a:cubicBezTo>
                  <a:pt x="441034" y="68580"/>
                  <a:pt x="438823" y="73839"/>
                  <a:pt x="434938" y="77724"/>
                </a:cubicBezTo>
                <a:cubicBezTo>
                  <a:pt x="431053" y="81609"/>
                  <a:pt x="424840" y="82733"/>
                  <a:pt x="421222" y="86868"/>
                </a:cubicBezTo>
                <a:cubicBezTo>
                  <a:pt x="391013" y="121392"/>
                  <a:pt x="417415" y="109473"/>
                  <a:pt x="389218" y="118872"/>
                </a:cubicBezTo>
                <a:cubicBezTo>
                  <a:pt x="375502" y="117348"/>
                  <a:pt x="361732" y="116252"/>
                  <a:pt x="348070" y="114300"/>
                </a:cubicBezTo>
                <a:cubicBezTo>
                  <a:pt x="340377" y="113201"/>
                  <a:pt x="332875" y="111006"/>
                  <a:pt x="325210" y="109728"/>
                </a:cubicBezTo>
                <a:cubicBezTo>
                  <a:pt x="314580" y="107956"/>
                  <a:pt x="303874" y="106680"/>
                  <a:pt x="293206" y="105156"/>
                </a:cubicBezTo>
                <a:cubicBezTo>
                  <a:pt x="255348" y="92537"/>
                  <a:pt x="273794" y="101359"/>
                  <a:pt x="238342" y="77724"/>
                </a:cubicBezTo>
                <a:cubicBezTo>
                  <a:pt x="233770" y="74676"/>
                  <a:pt x="219295" y="67247"/>
                  <a:pt x="224626" y="68580"/>
                </a:cubicBezTo>
                <a:cubicBezTo>
                  <a:pt x="289945" y="84910"/>
                  <a:pt x="260829" y="79630"/>
                  <a:pt x="311494" y="86868"/>
                </a:cubicBezTo>
                <a:cubicBezTo>
                  <a:pt x="314542" y="91440"/>
                  <a:pt x="325851" y="98846"/>
                  <a:pt x="320638" y="100584"/>
                </a:cubicBezTo>
                <a:cubicBezTo>
                  <a:pt x="312852" y="103179"/>
                  <a:pt x="305803" y="93160"/>
                  <a:pt x="297778" y="91440"/>
                </a:cubicBezTo>
                <a:cubicBezTo>
                  <a:pt x="284284" y="88548"/>
                  <a:pt x="270292" y="88820"/>
                  <a:pt x="256630" y="86868"/>
                </a:cubicBezTo>
                <a:cubicBezTo>
                  <a:pt x="243087" y="84933"/>
                  <a:pt x="228793" y="81052"/>
                  <a:pt x="215482" y="77724"/>
                </a:cubicBezTo>
                <a:cubicBezTo>
                  <a:pt x="206338" y="83820"/>
                  <a:pt x="191525" y="85586"/>
                  <a:pt x="188050" y="96012"/>
                </a:cubicBezTo>
                <a:cubicBezTo>
                  <a:pt x="186526" y="100584"/>
                  <a:pt x="186886" y="106320"/>
                  <a:pt x="183478" y="109728"/>
                </a:cubicBezTo>
                <a:cubicBezTo>
                  <a:pt x="180070" y="113136"/>
                  <a:pt x="174437" y="113131"/>
                  <a:pt x="169762" y="114300"/>
                </a:cubicBezTo>
                <a:cubicBezTo>
                  <a:pt x="162223" y="116185"/>
                  <a:pt x="154399" y="116827"/>
                  <a:pt x="146902" y="118872"/>
                </a:cubicBezTo>
                <a:cubicBezTo>
                  <a:pt x="137603" y="121408"/>
                  <a:pt x="127490" y="122669"/>
                  <a:pt x="119470" y="128016"/>
                </a:cubicBezTo>
                <a:cubicBezTo>
                  <a:pt x="105923" y="137047"/>
                  <a:pt x="96603" y="144998"/>
                  <a:pt x="78322" y="146304"/>
                </a:cubicBezTo>
                <a:lnTo>
                  <a:pt x="14314" y="150876"/>
                </a:lnTo>
                <a:cubicBezTo>
                  <a:pt x="6608" y="162436"/>
                  <a:pt x="3302" y="164787"/>
                  <a:pt x="598" y="178308"/>
                </a:cubicBezTo>
                <a:cubicBezTo>
                  <a:pt x="0" y="181297"/>
                  <a:pt x="598" y="184404"/>
                  <a:pt x="598" y="187452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94" name="Freeform 93"/>
          <p:cNvSpPr/>
          <p:nvPr/>
        </p:nvSpPr>
        <p:spPr>
          <a:xfrm>
            <a:off x="22479000" y="13608606"/>
            <a:ext cx="90177" cy="45719"/>
          </a:xfrm>
          <a:custGeom>
            <a:avLst/>
            <a:gdLst>
              <a:gd name="connsiteX0" fmla="*/ 762 w 15740"/>
              <a:gd name="connsiteY0" fmla="*/ 2286 h 50340"/>
              <a:gd name="connsiteX1" fmla="*/ 5334 w 15740"/>
              <a:gd name="connsiteY1" fmla="*/ 34290 h 50340"/>
              <a:gd name="connsiteX2" fmla="*/ 9906 w 15740"/>
              <a:gd name="connsiteY2" fmla="*/ 48006 h 50340"/>
              <a:gd name="connsiteX3" fmla="*/ 762 w 15740"/>
              <a:gd name="connsiteY3" fmla="*/ 2286 h 5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0" h="50340">
                <a:moveTo>
                  <a:pt x="762" y="2286"/>
                </a:moveTo>
                <a:cubicBezTo>
                  <a:pt x="0" y="0"/>
                  <a:pt x="3221" y="23723"/>
                  <a:pt x="5334" y="34290"/>
                </a:cubicBezTo>
                <a:cubicBezTo>
                  <a:pt x="6279" y="39016"/>
                  <a:pt x="5431" y="46216"/>
                  <a:pt x="9906" y="48006"/>
                </a:cubicBezTo>
                <a:cubicBezTo>
                  <a:pt x="15740" y="50340"/>
                  <a:pt x="1524" y="4572"/>
                  <a:pt x="762" y="2286"/>
                </a:cubicBezTo>
                <a:close/>
              </a:path>
            </a:pathLst>
          </a:custGeom>
          <a:solidFill>
            <a:srgbClr val="FF0000">
              <a:alpha val="55000"/>
            </a:srgbClr>
          </a:solidFill>
          <a:ln w="50800"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95" name="Freeform 94"/>
          <p:cNvSpPr/>
          <p:nvPr/>
        </p:nvSpPr>
        <p:spPr>
          <a:xfrm>
            <a:off x="22250400" y="13761006"/>
            <a:ext cx="90177" cy="45719"/>
          </a:xfrm>
          <a:custGeom>
            <a:avLst/>
            <a:gdLst>
              <a:gd name="connsiteX0" fmla="*/ 762 w 15740"/>
              <a:gd name="connsiteY0" fmla="*/ 2286 h 50340"/>
              <a:gd name="connsiteX1" fmla="*/ 5334 w 15740"/>
              <a:gd name="connsiteY1" fmla="*/ 34290 h 50340"/>
              <a:gd name="connsiteX2" fmla="*/ 9906 w 15740"/>
              <a:gd name="connsiteY2" fmla="*/ 48006 h 50340"/>
              <a:gd name="connsiteX3" fmla="*/ 762 w 15740"/>
              <a:gd name="connsiteY3" fmla="*/ 2286 h 5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0" h="50340">
                <a:moveTo>
                  <a:pt x="762" y="2286"/>
                </a:moveTo>
                <a:cubicBezTo>
                  <a:pt x="0" y="0"/>
                  <a:pt x="3221" y="23723"/>
                  <a:pt x="5334" y="34290"/>
                </a:cubicBezTo>
                <a:cubicBezTo>
                  <a:pt x="6279" y="39016"/>
                  <a:pt x="5431" y="46216"/>
                  <a:pt x="9906" y="48006"/>
                </a:cubicBezTo>
                <a:cubicBezTo>
                  <a:pt x="15740" y="50340"/>
                  <a:pt x="1524" y="4572"/>
                  <a:pt x="762" y="2286"/>
                </a:cubicBezTo>
                <a:close/>
              </a:path>
            </a:pathLst>
          </a:custGeom>
          <a:solidFill>
            <a:srgbClr val="FF0000">
              <a:alpha val="55000"/>
            </a:srgbClr>
          </a:solidFill>
          <a:ln w="50800"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96" name="Freeform 95"/>
          <p:cNvSpPr/>
          <p:nvPr/>
        </p:nvSpPr>
        <p:spPr>
          <a:xfrm>
            <a:off x="22631400" y="13639800"/>
            <a:ext cx="90177" cy="45719"/>
          </a:xfrm>
          <a:custGeom>
            <a:avLst/>
            <a:gdLst>
              <a:gd name="connsiteX0" fmla="*/ 762 w 15740"/>
              <a:gd name="connsiteY0" fmla="*/ 2286 h 50340"/>
              <a:gd name="connsiteX1" fmla="*/ 5334 w 15740"/>
              <a:gd name="connsiteY1" fmla="*/ 34290 h 50340"/>
              <a:gd name="connsiteX2" fmla="*/ 9906 w 15740"/>
              <a:gd name="connsiteY2" fmla="*/ 48006 h 50340"/>
              <a:gd name="connsiteX3" fmla="*/ 762 w 15740"/>
              <a:gd name="connsiteY3" fmla="*/ 2286 h 5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0" h="50340">
                <a:moveTo>
                  <a:pt x="762" y="2286"/>
                </a:moveTo>
                <a:cubicBezTo>
                  <a:pt x="0" y="0"/>
                  <a:pt x="3221" y="23723"/>
                  <a:pt x="5334" y="34290"/>
                </a:cubicBezTo>
                <a:cubicBezTo>
                  <a:pt x="6279" y="39016"/>
                  <a:pt x="5431" y="46216"/>
                  <a:pt x="9906" y="48006"/>
                </a:cubicBezTo>
                <a:cubicBezTo>
                  <a:pt x="15740" y="50340"/>
                  <a:pt x="1524" y="4572"/>
                  <a:pt x="762" y="2286"/>
                </a:cubicBezTo>
                <a:close/>
              </a:path>
            </a:pathLst>
          </a:custGeom>
          <a:solidFill>
            <a:srgbClr val="FF0000">
              <a:alpha val="55000"/>
            </a:srgbClr>
          </a:solidFill>
          <a:ln w="50800"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97" name="Freeform 96"/>
          <p:cNvSpPr/>
          <p:nvPr/>
        </p:nvSpPr>
        <p:spPr>
          <a:xfrm>
            <a:off x="23056596" y="13473684"/>
            <a:ext cx="91440" cy="23884"/>
          </a:xfrm>
          <a:custGeom>
            <a:avLst/>
            <a:gdLst>
              <a:gd name="connsiteX0" fmla="*/ 0 w 91440"/>
              <a:gd name="connsiteY0" fmla="*/ 9144 h 23884"/>
              <a:gd name="connsiteX1" fmla="*/ 13716 w 91440"/>
              <a:gd name="connsiteY1" fmla="*/ 13716 h 23884"/>
              <a:gd name="connsiteX2" fmla="*/ 27432 w 91440"/>
              <a:gd name="connsiteY2" fmla="*/ 22860 h 23884"/>
              <a:gd name="connsiteX3" fmla="*/ 54864 w 91440"/>
              <a:gd name="connsiteY3" fmla="*/ 18288 h 23884"/>
              <a:gd name="connsiteX4" fmla="*/ 68580 w 91440"/>
              <a:gd name="connsiteY4" fmla="*/ 9144 h 23884"/>
              <a:gd name="connsiteX5" fmla="*/ 82296 w 91440"/>
              <a:gd name="connsiteY5" fmla="*/ 4572 h 23884"/>
              <a:gd name="connsiteX6" fmla="*/ 91440 w 91440"/>
              <a:gd name="connsiteY6" fmla="*/ 0 h 2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" h="23884">
                <a:moveTo>
                  <a:pt x="0" y="9144"/>
                </a:moveTo>
                <a:cubicBezTo>
                  <a:pt x="4572" y="10668"/>
                  <a:pt x="9405" y="11561"/>
                  <a:pt x="13716" y="13716"/>
                </a:cubicBezTo>
                <a:cubicBezTo>
                  <a:pt x="18631" y="16173"/>
                  <a:pt x="21971" y="22253"/>
                  <a:pt x="27432" y="22860"/>
                </a:cubicBezTo>
                <a:cubicBezTo>
                  <a:pt x="36645" y="23884"/>
                  <a:pt x="45720" y="19812"/>
                  <a:pt x="54864" y="18288"/>
                </a:cubicBezTo>
                <a:cubicBezTo>
                  <a:pt x="59436" y="15240"/>
                  <a:pt x="63665" y="11601"/>
                  <a:pt x="68580" y="9144"/>
                </a:cubicBezTo>
                <a:cubicBezTo>
                  <a:pt x="72891" y="6989"/>
                  <a:pt x="77821" y="6362"/>
                  <a:pt x="82296" y="4572"/>
                </a:cubicBezTo>
                <a:cubicBezTo>
                  <a:pt x="85460" y="3306"/>
                  <a:pt x="88392" y="1524"/>
                  <a:pt x="91440" y="0"/>
                </a:cubicBezTo>
              </a:path>
            </a:pathLst>
          </a:custGeom>
          <a:ln w="508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98" name="Freeform 97"/>
          <p:cNvSpPr/>
          <p:nvPr/>
        </p:nvSpPr>
        <p:spPr>
          <a:xfrm>
            <a:off x="24030432" y="12632436"/>
            <a:ext cx="740664" cy="365760"/>
          </a:xfrm>
          <a:custGeom>
            <a:avLst/>
            <a:gdLst>
              <a:gd name="connsiteX0" fmla="*/ 740664 w 740664"/>
              <a:gd name="connsiteY0" fmla="*/ 0 h 365760"/>
              <a:gd name="connsiteX1" fmla="*/ 617220 w 740664"/>
              <a:gd name="connsiteY1" fmla="*/ 4572 h 365760"/>
              <a:gd name="connsiteX2" fmla="*/ 603504 w 740664"/>
              <a:gd name="connsiteY2" fmla="*/ 9144 h 365760"/>
              <a:gd name="connsiteX3" fmla="*/ 585216 w 740664"/>
              <a:gd name="connsiteY3" fmla="*/ 50292 h 365760"/>
              <a:gd name="connsiteX4" fmla="*/ 580644 w 740664"/>
              <a:gd name="connsiteY4" fmla="*/ 73152 h 365760"/>
              <a:gd name="connsiteX5" fmla="*/ 566928 w 740664"/>
              <a:gd name="connsiteY5" fmla="*/ 82296 h 365760"/>
              <a:gd name="connsiteX6" fmla="*/ 553212 w 740664"/>
              <a:gd name="connsiteY6" fmla="*/ 96012 h 365760"/>
              <a:gd name="connsiteX7" fmla="*/ 539496 w 740664"/>
              <a:gd name="connsiteY7" fmla="*/ 105156 h 365760"/>
              <a:gd name="connsiteX8" fmla="*/ 466344 w 740664"/>
              <a:gd name="connsiteY8" fmla="*/ 114300 h 365760"/>
              <a:gd name="connsiteX9" fmla="*/ 452628 w 740664"/>
              <a:gd name="connsiteY9" fmla="*/ 128016 h 365760"/>
              <a:gd name="connsiteX10" fmla="*/ 443484 w 740664"/>
              <a:gd name="connsiteY10" fmla="*/ 141732 h 365760"/>
              <a:gd name="connsiteX11" fmla="*/ 429768 w 740664"/>
              <a:gd name="connsiteY11" fmla="*/ 150876 h 365760"/>
              <a:gd name="connsiteX12" fmla="*/ 388620 w 740664"/>
              <a:gd name="connsiteY12" fmla="*/ 141732 h 365760"/>
              <a:gd name="connsiteX13" fmla="*/ 374904 w 740664"/>
              <a:gd name="connsiteY13" fmla="*/ 114300 h 365760"/>
              <a:gd name="connsiteX14" fmla="*/ 361188 w 740664"/>
              <a:gd name="connsiteY14" fmla="*/ 118872 h 365760"/>
              <a:gd name="connsiteX15" fmla="*/ 347472 w 740664"/>
              <a:gd name="connsiteY15" fmla="*/ 146304 h 365760"/>
              <a:gd name="connsiteX16" fmla="*/ 347472 w 740664"/>
              <a:gd name="connsiteY16" fmla="*/ 251460 h 365760"/>
              <a:gd name="connsiteX17" fmla="*/ 333756 w 740664"/>
              <a:gd name="connsiteY17" fmla="*/ 265176 h 365760"/>
              <a:gd name="connsiteX18" fmla="*/ 306324 w 740664"/>
              <a:gd name="connsiteY18" fmla="*/ 278892 h 365760"/>
              <a:gd name="connsiteX19" fmla="*/ 278892 w 740664"/>
              <a:gd name="connsiteY19" fmla="*/ 265176 h 365760"/>
              <a:gd name="connsiteX20" fmla="*/ 260604 w 740664"/>
              <a:gd name="connsiteY20" fmla="*/ 256032 h 365760"/>
              <a:gd name="connsiteX21" fmla="*/ 233172 w 740664"/>
              <a:gd name="connsiteY21" fmla="*/ 237744 h 365760"/>
              <a:gd name="connsiteX22" fmla="*/ 219456 w 740664"/>
              <a:gd name="connsiteY22" fmla="*/ 228600 h 365760"/>
              <a:gd name="connsiteX23" fmla="*/ 196596 w 740664"/>
              <a:gd name="connsiteY23" fmla="*/ 224028 h 365760"/>
              <a:gd name="connsiteX24" fmla="*/ 164592 w 740664"/>
              <a:gd name="connsiteY24" fmla="*/ 210312 h 365760"/>
              <a:gd name="connsiteX25" fmla="*/ 141732 w 740664"/>
              <a:gd name="connsiteY25" fmla="*/ 205740 h 365760"/>
              <a:gd name="connsiteX26" fmla="*/ 128016 w 740664"/>
              <a:gd name="connsiteY26" fmla="*/ 214884 h 365760"/>
              <a:gd name="connsiteX27" fmla="*/ 123444 w 740664"/>
              <a:gd name="connsiteY27" fmla="*/ 228600 h 365760"/>
              <a:gd name="connsiteX28" fmla="*/ 91440 w 740664"/>
              <a:gd name="connsiteY28" fmla="*/ 219456 h 365760"/>
              <a:gd name="connsiteX29" fmla="*/ 59436 w 740664"/>
              <a:gd name="connsiteY29" fmla="*/ 214884 h 365760"/>
              <a:gd name="connsiteX30" fmla="*/ 41148 w 740664"/>
              <a:gd name="connsiteY30" fmla="*/ 260604 h 365760"/>
              <a:gd name="connsiteX31" fmla="*/ 27432 w 740664"/>
              <a:gd name="connsiteY31" fmla="*/ 301752 h 365760"/>
              <a:gd name="connsiteX32" fmla="*/ 22860 w 740664"/>
              <a:gd name="connsiteY32" fmla="*/ 315468 h 365760"/>
              <a:gd name="connsiteX33" fmla="*/ 13716 w 740664"/>
              <a:gd name="connsiteY33" fmla="*/ 329184 h 365760"/>
              <a:gd name="connsiteX34" fmla="*/ 4572 w 740664"/>
              <a:gd name="connsiteY34" fmla="*/ 356616 h 365760"/>
              <a:gd name="connsiteX35" fmla="*/ 0 w 740664"/>
              <a:gd name="connsiteY35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40664" h="365760">
                <a:moveTo>
                  <a:pt x="740664" y="0"/>
                </a:moveTo>
                <a:cubicBezTo>
                  <a:pt x="699516" y="1524"/>
                  <a:pt x="658305" y="1833"/>
                  <a:pt x="617220" y="4572"/>
                </a:cubicBezTo>
                <a:cubicBezTo>
                  <a:pt x="612411" y="4893"/>
                  <a:pt x="607267" y="6133"/>
                  <a:pt x="603504" y="9144"/>
                </a:cubicBezTo>
                <a:cubicBezTo>
                  <a:pt x="594383" y="16441"/>
                  <a:pt x="586680" y="42974"/>
                  <a:pt x="585216" y="50292"/>
                </a:cubicBezTo>
                <a:cubicBezTo>
                  <a:pt x="583692" y="57912"/>
                  <a:pt x="584499" y="66405"/>
                  <a:pt x="580644" y="73152"/>
                </a:cubicBezTo>
                <a:cubicBezTo>
                  <a:pt x="577918" y="77923"/>
                  <a:pt x="571149" y="78778"/>
                  <a:pt x="566928" y="82296"/>
                </a:cubicBezTo>
                <a:cubicBezTo>
                  <a:pt x="561961" y="86435"/>
                  <a:pt x="558179" y="91873"/>
                  <a:pt x="553212" y="96012"/>
                </a:cubicBezTo>
                <a:cubicBezTo>
                  <a:pt x="548991" y="99530"/>
                  <a:pt x="544547" y="102991"/>
                  <a:pt x="539496" y="105156"/>
                </a:cubicBezTo>
                <a:cubicBezTo>
                  <a:pt x="522073" y="112623"/>
                  <a:pt x="472950" y="113750"/>
                  <a:pt x="466344" y="114300"/>
                </a:cubicBezTo>
                <a:cubicBezTo>
                  <a:pt x="461772" y="118872"/>
                  <a:pt x="456767" y="123049"/>
                  <a:pt x="452628" y="128016"/>
                </a:cubicBezTo>
                <a:cubicBezTo>
                  <a:pt x="449110" y="132237"/>
                  <a:pt x="447369" y="137847"/>
                  <a:pt x="443484" y="141732"/>
                </a:cubicBezTo>
                <a:cubicBezTo>
                  <a:pt x="439599" y="145617"/>
                  <a:pt x="434340" y="147828"/>
                  <a:pt x="429768" y="150876"/>
                </a:cubicBezTo>
                <a:cubicBezTo>
                  <a:pt x="429487" y="150829"/>
                  <a:pt x="394544" y="146471"/>
                  <a:pt x="388620" y="141732"/>
                </a:cubicBezTo>
                <a:cubicBezTo>
                  <a:pt x="380563" y="135286"/>
                  <a:pt x="377916" y="123336"/>
                  <a:pt x="374904" y="114300"/>
                </a:cubicBezTo>
                <a:cubicBezTo>
                  <a:pt x="370332" y="115824"/>
                  <a:pt x="364951" y="115861"/>
                  <a:pt x="361188" y="118872"/>
                </a:cubicBezTo>
                <a:cubicBezTo>
                  <a:pt x="353131" y="125318"/>
                  <a:pt x="350484" y="137268"/>
                  <a:pt x="347472" y="146304"/>
                </a:cubicBezTo>
                <a:cubicBezTo>
                  <a:pt x="349689" y="175129"/>
                  <a:pt x="356742" y="221334"/>
                  <a:pt x="347472" y="251460"/>
                </a:cubicBezTo>
                <a:cubicBezTo>
                  <a:pt x="345571" y="257640"/>
                  <a:pt x="338723" y="261037"/>
                  <a:pt x="333756" y="265176"/>
                </a:cubicBezTo>
                <a:cubicBezTo>
                  <a:pt x="321939" y="275024"/>
                  <a:pt x="320071" y="274310"/>
                  <a:pt x="306324" y="278892"/>
                </a:cubicBezTo>
                <a:cubicBezTo>
                  <a:pt x="281176" y="270509"/>
                  <a:pt x="303708" y="279357"/>
                  <a:pt x="278892" y="265176"/>
                </a:cubicBezTo>
                <a:cubicBezTo>
                  <a:pt x="272974" y="261795"/>
                  <a:pt x="266448" y="259539"/>
                  <a:pt x="260604" y="256032"/>
                </a:cubicBezTo>
                <a:cubicBezTo>
                  <a:pt x="251180" y="250378"/>
                  <a:pt x="242316" y="243840"/>
                  <a:pt x="233172" y="237744"/>
                </a:cubicBezTo>
                <a:cubicBezTo>
                  <a:pt x="228600" y="234696"/>
                  <a:pt x="224844" y="229678"/>
                  <a:pt x="219456" y="228600"/>
                </a:cubicBezTo>
                <a:cubicBezTo>
                  <a:pt x="211836" y="227076"/>
                  <a:pt x="204135" y="225913"/>
                  <a:pt x="196596" y="224028"/>
                </a:cubicBezTo>
                <a:cubicBezTo>
                  <a:pt x="164637" y="216038"/>
                  <a:pt x="203846" y="223397"/>
                  <a:pt x="164592" y="210312"/>
                </a:cubicBezTo>
                <a:cubicBezTo>
                  <a:pt x="157220" y="207855"/>
                  <a:pt x="149352" y="207264"/>
                  <a:pt x="141732" y="205740"/>
                </a:cubicBezTo>
                <a:cubicBezTo>
                  <a:pt x="137160" y="208788"/>
                  <a:pt x="131449" y="210593"/>
                  <a:pt x="128016" y="214884"/>
                </a:cubicBezTo>
                <a:cubicBezTo>
                  <a:pt x="125005" y="218647"/>
                  <a:pt x="127919" y="226810"/>
                  <a:pt x="123444" y="228600"/>
                </a:cubicBezTo>
                <a:cubicBezTo>
                  <a:pt x="119656" y="230115"/>
                  <a:pt x="96410" y="220450"/>
                  <a:pt x="91440" y="219456"/>
                </a:cubicBezTo>
                <a:cubicBezTo>
                  <a:pt x="80873" y="217343"/>
                  <a:pt x="70104" y="216408"/>
                  <a:pt x="59436" y="214884"/>
                </a:cubicBezTo>
                <a:cubicBezTo>
                  <a:pt x="35467" y="238853"/>
                  <a:pt x="51024" y="217810"/>
                  <a:pt x="41148" y="260604"/>
                </a:cubicBezTo>
                <a:lnTo>
                  <a:pt x="27432" y="301752"/>
                </a:lnTo>
                <a:cubicBezTo>
                  <a:pt x="25908" y="306324"/>
                  <a:pt x="25533" y="311458"/>
                  <a:pt x="22860" y="315468"/>
                </a:cubicBezTo>
                <a:cubicBezTo>
                  <a:pt x="19812" y="320040"/>
                  <a:pt x="15948" y="324163"/>
                  <a:pt x="13716" y="329184"/>
                </a:cubicBezTo>
                <a:cubicBezTo>
                  <a:pt x="9801" y="337992"/>
                  <a:pt x="8883" y="347995"/>
                  <a:pt x="4572" y="356616"/>
                </a:cubicBezTo>
                <a:lnTo>
                  <a:pt x="0" y="365760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99" name="Freeform 98"/>
          <p:cNvSpPr/>
          <p:nvPr/>
        </p:nvSpPr>
        <p:spPr>
          <a:xfrm>
            <a:off x="24226925" y="12549126"/>
            <a:ext cx="557887" cy="426210"/>
          </a:xfrm>
          <a:custGeom>
            <a:avLst/>
            <a:gdLst>
              <a:gd name="connsiteX0" fmla="*/ 82399 w 557887"/>
              <a:gd name="connsiteY0" fmla="*/ 206754 h 426210"/>
              <a:gd name="connsiteX1" fmla="*/ 4675 w 557887"/>
              <a:gd name="connsiteY1" fmla="*/ 202182 h 426210"/>
              <a:gd name="connsiteX2" fmla="*/ 9247 w 557887"/>
              <a:gd name="connsiteY2" fmla="*/ 188466 h 426210"/>
              <a:gd name="connsiteX3" fmla="*/ 22963 w 557887"/>
              <a:gd name="connsiteY3" fmla="*/ 183894 h 426210"/>
              <a:gd name="connsiteX4" fmla="*/ 50395 w 557887"/>
              <a:gd name="connsiteY4" fmla="*/ 170178 h 426210"/>
              <a:gd name="connsiteX5" fmla="*/ 59539 w 557887"/>
              <a:gd name="connsiteY5" fmla="*/ 156462 h 426210"/>
              <a:gd name="connsiteX6" fmla="*/ 32107 w 557887"/>
              <a:gd name="connsiteY6" fmla="*/ 138174 h 426210"/>
              <a:gd name="connsiteX7" fmla="*/ 32107 w 557887"/>
              <a:gd name="connsiteY7" fmla="*/ 124458 h 426210"/>
              <a:gd name="connsiteX8" fmla="*/ 45823 w 557887"/>
              <a:gd name="connsiteY8" fmla="*/ 129030 h 426210"/>
              <a:gd name="connsiteX9" fmla="*/ 73255 w 557887"/>
              <a:gd name="connsiteY9" fmla="*/ 147318 h 426210"/>
              <a:gd name="connsiteX10" fmla="*/ 109831 w 557887"/>
              <a:gd name="connsiteY10" fmla="*/ 115314 h 426210"/>
              <a:gd name="connsiteX11" fmla="*/ 118975 w 557887"/>
              <a:gd name="connsiteY11" fmla="*/ 101598 h 426210"/>
              <a:gd name="connsiteX12" fmla="*/ 109831 w 557887"/>
              <a:gd name="connsiteY12" fmla="*/ 129030 h 426210"/>
              <a:gd name="connsiteX13" fmla="*/ 123547 w 557887"/>
              <a:gd name="connsiteY13" fmla="*/ 156462 h 426210"/>
              <a:gd name="connsiteX14" fmla="*/ 137263 w 557887"/>
              <a:gd name="connsiteY14" fmla="*/ 165606 h 426210"/>
              <a:gd name="connsiteX15" fmla="*/ 146407 w 557887"/>
              <a:gd name="connsiteY15" fmla="*/ 151890 h 426210"/>
              <a:gd name="connsiteX16" fmla="*/ 205843 w 557887"/>
              <a:gd name="connsiteY16" fmla="*/ 147318 h 426210"/>
              <a:gd name="connsiteX17" fmla="*/ 246991 w 557887"/>
              <a:gd name="connsiteY17" fmla="*/ 174750 h 426210"/>
              <a:gd name="connsiteX18" fmla="*/ 260707 w 557887"/>
              <a:gd name="connsiteY18" fmla="*/ 183894 h 426210"/>
              <a:gd name="connsiteX19" fmla="*/ 274423 w 557887"/>
              <a:gd name="connsiteY19" fmla="*/ 193038 h 426210"/>
              <a:gd name="connsiteX20" fmla="*/ 288139 w 557887"/>
              <a:gd name="connsiteY20" fmla="*/ 197610 h 426210"/>
              <a:gd name="connsiteX21" fmla="*/ 329287 w 557887"/>
              <a:gd name="connsiteY21" fmla="*/ 193038 h 426210"/>
              <a:gd name="connsiteX22" fmla="*/ 347575 w 557887"/>
              <a:gd name="connsiteY22" fmla="*/ 165606 h 426210"/>
              <a:gd name="connsiteX23" fmla="*/ 352147 w 557887"/>
              <a:gd name="connsiteY23" fmla="*/ 147318 h 426210"/>
              <a:gd name="connsiteX24" fmla="*/ 329287 w 557887"/>
              <a:gd name="connsiteY24" fmla="*/ 101598 h 426210"/>
              <a:gd name="connsiteX25" fmla="*/ 320143 w 557887"/>
              <a:gd name="connsiteY25" fmla="*/ 87882 h 426210"/>
              <a:gd name="connsiteX26" fmla="*/ 310999 w 557887"/>
              <a:gd name="connsiteY26" fmla="*/ 74166 h 426210"/>
              <a:gd name="connsiteX27" fmla="*/ 301855 w 557887"/>
              <a:gd name="connsiteY27" fmla="*/ 60450 h 426210"/>
              <a:gd name="connsiteX28" fmla="*/ 306427 w 557887"/>
              <a:gd name="connsiteY28" fmla="*/ 42162 h 426210"/>
              <a:gd name="connsiteX29" fmla="*/ 324715 w 557887"/>
              <a:gd name="connsiteY29" fmla="*/ 51306 h 426210"/>
              <a:gd name="connsiteX30" fmla="*/ 338431 w 557887"/>
              <a:gd name="connsiteY30" fmla="*/ 65022 h 426210"/>
              <a:gd name="connsiteX31" fmla="*/ 370435 w 557887"/>
              <a:gd name="connsiteY31" fmla="*/ 83310 h 426210"/>
              <a:gd name="connsiteX32" fmla="*/ 397867 w 557887"/>
              <a:gd name="connsiteY32" fmla="*/ 101598 h 426210"/>
              <a:gd name="connsiteX33" fmla="*/ 375007 w 557887"/>
              <a:gd name="connsiteY33" fmla="*/ 60450 h 426210"/>
              <a:gd name="connsiteX34" fmla="*/ 356719 w 557887"/>
              <a:gd name="connsiteY34" fmla="*/ 33018 h 426210"/>
              <a:gd name="connsiteX35" fmla="*/ 384151 w 557887"/>
              <a:gd name="connsiteY35" fmla="*/ 19302 h 426210"/>
              <a:gd name="connsiteX36" fmla="*/ 393295 w 557887"/>
              <a:gd name="connsiteY36" fmla="*/ 33018 h 426210"/>
              <a:gd name="connsiteX37" fmla="*/ 407011 w 557887"/>
              <a:gd name="connsiteY37" fmla="*/ 37590 h 426210"/>
              <a:gd name="connsiteX38" fmla="*/ 416155 w 557887"/>
              <a:gd name="connsiteY38" fmla="*/ 51306 h 426210"/>
              <a:gd name="connsiteX39" fmla="*/ 443587 w 557887"/>
              <a:gd name="connsiteY39" fmla="*/ 65022 h 426210"/>
              <a:gd name="connsiteX40" fmla="*/ 452731 w 557887"/>
              <a:gd name="connsiteY40" fmla="*/ 51306 h 426210"/>
              <a:gd name="connsiteX41" fmla="*/ 461875 w 557887"/>
              <a:gd name="connsiteY41" fmla="*/ 1014 h 426210"/>
              <a:gd name="connsiteX42" fmla="*/ 484735 w 557887"/>
              <a:gd name="connsiteY42" fmla="*/ 19302 h 426210"/>
              <a:gd name="connsiteX43" fmla="*/ 512167 w 557887"/>
              <a:gd name="connsiteY43" fmla="*/ 55878 h 426210"/>
              <a:gd name="connsiteX44" fmla="*/ 521311 w 557887"/>
              <a:gd name="connsiteY44" fmla="*/ 42162 h 426210"/>
              <a:gd name="connsiteX45" fmla="*/ 525883 w 557887"/>
              <a:gd name="connsiteY45" fmla="*/ 97026 h 426210"/>
              <a:gd name="connsiteX46" fmla="*/ 539599 w 557887"/>
              <a:gd name="connsiteY46" fmla="*/ 124458 h 426210"/>
              <a:gd name="connsiteX47" fmla="*/ 553315 w 557887"/>
              <a:gd name="connsiteY47" fmla="*/ 138174 h 426210"/>
              <a:gd name="connsiteX48" fmla="*/ 557887 w 557887"/>
              <a:gd name="connsiteY48" fmla="*/ 151890 h 426210"/>
              <a:gd name="connsiteX49" fmla="*/ 539599 w 557887"/>
              <a:gd name="connsiteY49" fmla="*/ 174750 h 426210"/>
              <a:gd name="connsiteX50" fmla="*/ 484735 w 557887"/>
              <a:gd name="connsiteY50" fmla="*/ 147318 h 426210"/>
              <a:gd name="connsiteX51" fmla="*/ 489307 w 557887"/>
              <a:gd name="connsiteY51" fmla="*/ 133602 h 426210"/>
              <a:gd name="connsiteX52" fmla="*/ 434443 w 557887"/>
              <a:gd name="connsiteY52" fmla="*/ 124458 h 426210"/>
              <a:gd name="connsiteX53" fmla="*/ 429871 w 557887"/>
              <a:gd name="connsiteY53" fmla="*/ 138174 h 426210"/>
              <a:gd name="connsiteX54" fmla="*/ 420727 w 557887"/>
              <a:gd name="connsiteY54" fmla="*/ 179322 h 426210"/>
              <a:gd name="connsiteX55" fmla="*/ 416155 w 557887"/>
              <a:gd name="connsiteY55" fmla="*/ 215898 h 426210"/>
              <a:gd name="connsiteX56" fmla="*/ 402439 w 557887"/>
              <a:gd name="connsiteY56" fmla="*/ 220470 h 426210"/>
              <a:gd name="connsiteX57" fmla="*/ 365863 w 557887"/>
              <a:gd name="connsiteY57" fmla="*/ 229614 h 426210"/>
              <a:gd name="connsiteX58" fmla="*/ 361291 w 557887"/>
              <a:gd name="connsiteY58" fmla="*/ 243330 h 426210"/>
              <a:gd name="connsiteX59" fmla="*/ 356719 w 557887"/>
              <a:gd name="connsiteY59" fmla="*/ 289050 h 426210"/>
              <a:gd name="connsiteX60" fmla="*/ 343003 w 557887"/>
              <a:gd name="connsiteY60" fmla="*/ 279906 h 426210"/>
              <a:gd name="connsiteX61" fmla="*/ 333859 w 557887"/>
              <a:gd name="connsiteY61" fmla="*/ 266190 h 426210"/>
              <a:gd name="connsiteX62" fmla="*/ 182983 w 557887"/>
              <a:gd name="connsiteY62" fmla="*/ 275334 h 426210"/>
              <a:gd name="connsiteX63" fmla="*/ 173839 w 557887"/>
              <a:gd name="connsiteY63" fmla="*/ 289050 h 426210"/>
              <a:gd name="connsiteX64" fmla="*/ 169267 w 557887"/>
              <a:gd name="connsiteY64" fmla="*/ 321054 h 426210"/>
              <a:gd name="connsiteX65" fmla="*/ 164695 w 557887"/>
              <a:gd name="connsiteY65" fmla="*/ 334770 h 426210"/>
              <a:gd name="connsiteX66" fmla="*/ 150979 w 557887"/>
              <a:gd name="connsiteY66" fmla="*/ 343914 h 426210"/>
              <a:gd name="connsiteX67" fmla="*/ 137263 w 557887"/>
              <a:gd name="connsiteY67" fmla="*/ 357630 h 426210"/>
              <a:gd name="connsiteX68" fmla="*/ 123547 w 557887"/>
              <a:gd name="connsiteY68" fmla="*/ 362202 h 426210"/>
              <a:gd name="connsiteX69" fmla="*/ 96115 w 557887"/>
              <a:gd name="connsiteY69" fmla="*/ 375918 h 426210"/>
              <a:gd name="connsiteX70" fmla="*/ 82399 w 557887"/>
              <a:gd name="connsiteY70" fmla="*/ 403350 h 426210"/>
              <a:gd name="connsiteX71" fmla="*/ 86971 w 557887"/>
              <a:gd name="connsiteY71" fmla="*/ 426210 h 426210"/>
              <a:gd name="connsiteX72" fmla="*/ 109831 w 557887"/>
              <a:gd name="connsiteY72" fmla="*/ 417066 h 426210"/>
              <a:gd name="connsiteX73" fmla="*/ 128119 w 557887"/>
              <a:gd name="connsiteY73" fmla="*/ 389634 h 426210"/>
              <a:gd name="connsiteX74" fmla="*/ 150979 w 557887"/>
              <a:gd name="connsiteY74" fmla="*/ 417066 h 426210"/>
              <a:gd name="connsiteX75" fmla="*/ 137263 w 557887"/>
              <a:gd name="connsiteY75" fmla="*/ 426210 h 426210"/>
              <a:gd name="connsiteX76" fmla="*/ 123547 w 557887"/>
              <a:gd name="connsiteY76" fmla="*/ 412494 h 426210"/>
              <a:gd name="connsiteX77" fmla="*/ 118975 w 557887"/>
              <a:gd name="connsiteY77" fmla="*/ 398778 h 426210"/>
              <a:gd name="connsiteX78" fmla="*/ 114403 w 557887"/>
              <a:gd name="connsiteY78" fmla="*/ 389634 h 42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57887" h="426210">
                <a:moveTo>
                  <a:pt x="82399" y="206754"/>
                </a:moveTo>
                <a:cubicBezTo>
                  <a:pt x="56491" y="205230"/>
                  <a:pt x="29853" y="208476"/>
                  <a:pt x="4675" y="202182"/>
                </a:cubicBezTo>
                <a:cubicBezTo>
                  <a:pt x="0" y="201013"/>
                  <a:pt x="5839" y="191874"/>
                  <a:pt x="9247" y="188466"/>
                </a:cubicBezTo>
                <a:cubicBezTo>
                  <a:pt x="12655" y="185058"/>
                  <a:pt x="18652" y="186049"/>
                  <a:pt x="22963" y="183894"/>
                </a:cubicBezTo>
                <a:cubicBezTo>
                  <a:pt x="58415" y="166168"/>
                  <a:pt x="15919" y="181670"/>
                  <a:pt x="50395" y="170178"/>
                </a:cubicBezTo>
                <a:cubicBezTo>
                  <a:pt x="53443" y="165606"/>
                  <a:pt x="59539" y="161957"/>
                  <a:pt x="59539" y="156462"/>
                </a:cubicBezTo>
                <a:cubicBezTo>
                  <a:pt x="59539" y="140675"/>
                  <a:pt x="41283" y="140468"/>
                  <a:pt x="32107" y="138174"/>
                </a:cubicBezTo>
                <a:cubicBezTo>
                  <a:pt x="25172" y="133551"/>
                  <a:pt x="3714" y="124458"/>
                  <a:pt x="32107" y="124458"/>
                </a:cubicBezTo>
                <a:cubicBezTo>
                  <a:pt x="36926" y="124458"/>
                  <a:pt x="41610" y="126690"/>
                  <a:pt x="45823" y="129030"/>
                </a:cubicBezTo>
                <a:cubicBezTo>
                  <a:pt x="55430" y="134367"/>
                  <a:pt x="73255" y="147318"/>
                  <a:pt x="73255" y="147318"/>
                </a:cubicBezTo>
                <a:cubicBezTo>
                  <a:pt x="102205" y="140081"/>
                  <a:pt x="88057" y="147974"/>
                  <a:pt x="109831" y="115314"/>
                </a:cubicBezTo>
                <a:cubicBezTo>
                  <a:pt x="112879" y="110742"/>
                  <a:pt x="120713" y="96385"/>
                  <a:pt x="118975" y="101598"/>
                </a:cubicBezTo>
                <a:lnTo>
                  <a:pt x="109831" y="129030"/>
                </a:lnTo>
                <a:cubicBezTo>
                  <a:pt x="113550" y="140186"/>
                  <a:pt x="114684" y="147599"/>
                  <a:pt x="123547" y="156462"/>
                </a:cubicBezTo>
                <a:cubicBezTo>
                  <a:pt x="127432" y="160347"/>
                  <a:pt x="132691" y="162558"/>
                  <a:pt x="137263" y="165606"/>
                </a:cubicBezTo>
                <a:cubicBezTo>
                  <a:pt x="140311" y="161034"/>
                  <a:pt x="142522" y="155775"/>
                  <a:pt x="146407" y="151890"/>
                </a:cubicBezTo>
                <a:cubicBezTo>
                  <a:pt x="164849" y="133448"/>
                  <a:pt x="177004" y="144434"/>
                  <a:pt x="205843" y="147318"/>
                </a:cubicBezTo>
                <a:lnTo>
                  <a:pt x="246991" y="174750"/>
                </a:lnTo>
                <a:lnTo>
                  <a:pt x="260707" y="183894"/>
                </a:lnTo>
                <a:cubicBezTo>
                  <a:pt x="265279" y="186942"/>
                  <a:pt x="269210" y="191300"/>
                  <a:pt x="274423" y="193038"/>
                </a:cubicBezTo>
                <a:lnTo>
                  <a:pt x="288139" y="197610"/>
                </a:lnTo>
                <a:cubicBezTo>
                  <a:pt x="301855" y="196086"/>
                  <a:pt x="317136" y="199581"/>
                  <a:pt x="329287" y="193038"/>
                </a:cubicBezTo>
                <a:cubicBezTo>
                  <a:pt x="338963" y="187828"/>
                  <a:pt x="347575" y="165606"/>
                  <a:pt x="347575" y="165606"/>
                </a:cubicBezTo>
                <a:cubicBezTo>
                  <a:pt x="349099" y="159510"/>
                  <a:pt x="352147" y="153602"/>
                  <a:pt x="352147" y="147318"/>
                </a:cubicBezTo>
                <a:cubicBezTo>
                  <a:pt x="352147" y="129225"/>
                  <a:pt x="338403" y="115272"/>
                  <a:pt x="329287" y="101598"/>
                </a:cubicBezTo>
                <a:lnTo>
                  <a:pt x="320143" y="87882"/>
                </a:lnTo>
                <a:lnTo>
                  <a:pt x="310999" y="74166"/>
                </a:lnTo>
                <a:lnTo>
                  <a:pt x="301855" y="60450"/>
                </a:lnTo>
                <a:cubicBezTo>
                  <a:pt x="303379" y="54354"/>
                  <a:pt x="300593" y="44496"/>
                  <a:pt x="306427" y="42162"/>
                </a:cubicBezTo>
                <a:cubicBezTo>
                  <a:pt x="312755" y="39631"/>
                  <a:pt x="319169" y="47345"/>
                  <a:pt x="324715" y="51306"/>
                </a:cubicBezTo>
                <a:cubicBezTo>
                  <a:pt x="329976" y="55064"/>
                  <a:pt x="333464" y="60883"/>
                  <a:pt x="338431" y="65022"/>
                </a:cubicBezTo>
                <a:cubicBezTo>
                  <a:pt x="351987" y="76319"/>
                  <a:pt x="354464" y="73728"/>
                  <a:pt x="370435" y="83310"/>
                </a:cubicBezTo>
                <a:cubicBezTo>
                  <a:pt x="379859" y="88964"/>
                  <a:pt x="397867" y="101598"/>
                  <a:pt x="397867" y="101598"/>
                </a:cubicBezTo>
                <a:cubicBezTo>
                  <a:pt x="371462" y="61990"/>
                  <a:pt x="412745" y="125144"/>
                  <a:pt x="375007" y="60450"/>
                </a:cubicBezTo>
                <a:cubicBezTo>
                  <a:pt x="369470" y="50957"/>
                  <a:pt x="356719" y="33018"/>
                  <a:pt x="356719" y="33018"/>
                </a:cubicBezTo>
                <a:cubicBezTo>
                  <a:pt x="359607" y="31093"/>
                  <a:pt x="378236" y="16936"/>
                  <a:pt x="384151" y="19302"/>
                </a:cubicBezTo>
                <a:cubicBezTo>
                  <a:pt x="389253" y="21343"/>
                  <a:pt x="389004" y="29585"/>
                  <a:pt x="393295" y="33018"/>
                </a:cubicBezTo>
                <a:cubicBezTo>
                  <a:pt x="397058" y="36029"/>
                  <a:pt x="402439" y="36066"/>
                  <a:pt x="407011" y="37590"/>
                </a:cubicBezTo>
                <a:cubicBezTo>
                  <a:pt x="410059" y="42162"/>
                  <a:pt x="412270" y="47421"/>
                  <a:pt x="416155" y="51306"/>
                </a:cubicBezTo>
                <a:cubicBezTo>
                  <a:pt x="425018" y="60169"/>
                  <a:pt x="432431" y="61303"/>
                  <a:pt x="443587" y="65022"/>
                </a:cubicBezTo>
                <a:cubicBezTo>
                  <a:pt x="446635" y="60450"/>
                  <a:pt x="450274" y="56221"/>
                  <a:pt x="452731" y="51306"/>
                </a:cubicBezTo>
                <a:cubicBezTo>
                  <a:pt x="459779" y="37210"/>
                  <a:pt x="460299" y="13622"/>
                  <a:pt x="461875" y="1014"/>
                </a:cubicBezTo>
                <a:cubicBezTo>
                  <a:pt x="484950" y="8706"/>
                  <a:pt x="468191" y="0"/>
                  <a:pt x="484735" y="19302"/>
                </a:cubicBezTo>
                <a:cubicBezTo>
                  <a:pt x="512464" y="51652"/>
                  <a:pt x="495514" y="22572"/>
                  <a:pt x="512167" y="55878"/>
                </a:cubicBezTo>
                <a:cubicBezTo>
                  <a:pt x="515215" y="51306"/>
                  <a:pt x="519573" y="36949"/>
                  <a:pt x="521311" y="42162"/>
                </a:cubicBezTo>
                <a:cubicBezTo>
                  <a:pt x="527114" y="59572"/>
                  <a:pt x="523458" y="78836"/>
                  <a:pt x="525883" y="97026"/>
                </a:cubicBezTo>
                <a:cubicBezTo>
                  <a:pt x="527192" y="106845"/>
                  <a:pt x="533483" y="117119"/>
                  <a:pt x="539599" y="124458"/>
                </a:cubicBezTo>
                <a:cubicBezTo>
                  <a:pt x="543738" y="129425"/>
                  <a:pt x="548743" y="133602"/>
                  <a:pt x="553315" y="138174"/>
                </a:cubicBezTo>
                <a:cubicBezTo>
                  <a:pt x="554839" y="142746"/>
                  <a:pt x="557887" y="147071"/>
                  <a:pt x="557887" y="151890"/>
                </a:cubicBezTo>
                <a:cubicBezTo>
                  <a:pt x="557887" y="166612"/>
                  <a:pt x="550131" y="167729"/>
                  <a:pt x="539599" y="174750"/>
                </a:cubicBezTo>
                <a:cubicBezTo>
                  <a:pt x="477727" y="169991"/>
                  <a:pt x="474189" y="189503"/>
                  <a:pt x="484735" y="147318"/>
                </a:cubicBezTo>
                <a:cubicBezTo>
                  <a:pt x="485904" y="142643"/>
                  <a:pt x="487783" y="138174"/>
                  <a:pt x="489307" y="133602"/>
                </a:cubicBezTo>
                <a:cubicBezTo>
                  <a:pt x="480559" y="107358"/>
                  <a:pt x="485528" y="107430"/>
                  <a:pt x="434443" y="124458"/>
                </a:cubicBezTo>
                <a:cubicBezTo>
                  <a:pt x="429871" y="125982"/>
                  <a:pt x="431195" y="133540"/>
                  <a:pt x="429871" y="138174"/>
                </a:cubicBezTo>
                <a:cubicBezTo>
                  <a:pt x="426837" y="148793"/>
                  <a:pt x="422298" y="169108"/>
                  <a:pt x="420727" y="179322"/>
                </a:cubicBezTo>
                <a:cubicBezTo>
                  <a:pt x="418859" y="191466"/>
                  <a:pt x="421145" y="204670"/>
                  <a:pt x="416155" y="215898"/>
                </a:cubicBezTo>
                <a:cubicBezTo>
                  <a:pt x="414198" y="220302"/>
                  <a:pt x="407114" y="219301"/>
                  <a:pt x="402439" y="220470"/>
                </a:cubicBezTo>
                <a:lnTo>
                  <a:pt x="365863" y="229614"/>
                </a:lnTo>
                <a:cubicBezTo>
                  <a:pt x="364339" y="234186"/>
                  <a:pt x="362024" y="238567"/>
                  <a:pt x="361291" y="243330"/>
                </a:cubicBezTo>
                <a:cubicBezTo>
                  <a:pt x="358962" y="258468"/>
                  <a:pt x="363569" y="275351"/>
                  <a:pt x="356719" y="289050"/>
                </a:cubicBezTo>
                <a:cubicBezTo>
                  <a:pt x="354262" y="293965"/>
                  <a:pt x="347575" y="282954"/>
                  <a:pt x="343003" y="279906"/>
                </a:cubicBezTo>
                <a:cubicBezTo>
                  <a:pt x="339955" y="275334"/>
                  <a:pt x="339343" y="266533"/>
                  <a:pt x="333859" y="266190"/>
                </a:cubicBezTo>
                <a:cubicBezTo>
                  <a:pt x="226256" y="259465"/>
                  <a:pt x="236476" y="257503"/>
                  <a:pt x="182983" y="275334"/>
                </a:cubicBezTo>
                <a:cubicBezTo>
                  <a:pt x="179935" y="279906"/>
                  <a:pt x="175418" y="283787"/>
                  <a:pt x="173839" y="289050"/>
                </a:cubicBezTo>
                <a:cubicBezTo>
                  <a:pt x="170742" y="299372"/>
                  <a:pt x="171380" y="310487"/>
                  <a:pt x="169267" y="321054"/>
                </a:cubicBezTo>
                <a:cubicBezTo>
                  <a:pt x="168322" y="325780"/>
                  <a:pt x="167706" y="331007"/>
                  <a:pt x="164695" y="334770"/>
                </a:cubicBezTo>
                <a:cubicBezTo>
                  <a:pt x="161262" y="339061"/>
                  <a:pt x="155200" y="340396"/>
                  <a:pt x="150979" y="343914"/>
                </a:cubicBezTo>
                <a:cubicBezTo>
                  <a:pt x="146012" y="348053"/>
                  <a:pt x="142643" y="354043"/>
                  <a:pt x="137263" y="357630"/>
                </a:cubicBezTo>
                <a:cubicBezTo>
                  <a:pt x="133253" y="360303"/>
                  <a:pt x="127858" y="360047"/>
                  <a:pt x="123547" y="362202"/>
                </a:cubicBezTo>
                <a:cubicBezTo>
                  <a:pt x="88095" y="379928"/>
                  <a:pt x="130591" y="364426"/>
                  <a:pt x="96115" y="375918"/>
                </a:cubicBezTo>
                <a:cubicBezTo>
                  <a:pt x="91492" y="382853"/>
                  <a:pt x="82399" y="393886"/>
                  <a:pt x="82399" y="403350"/>
                </a:cubicBezTo>
                <a:cubicBezTo>
                  <a:pt x="82399" y="411121"/>
                  <a:pt x="85447" y="418590"/>
                  <a:pt x="86971" y="426210"/>
                </a:cubicBezTo>
                <a:cubicBezTo>
                  <a:pt x="94591" y="423162"/>
                  <a:pt x="103697" y="422518"/>
                  <a:pt x="109831" y="417066"/>
                </a:cubicBezTo>
                <a:cubicBezTo>
                  <a:pt x="118045" y="409765"/>
                  <a:pt x="128119" y="389634"/>
                  <a:pt x="128119" y="389634"/>
                </a:cubicBezTo>
                <a:cubicBezTo>
                  <a:pt x="129492" y="391007"/>
                  <a:pt x="152040" y="411762"/>
                  <a:pt x="150979" y="417066"/>
                </a:cubicBezTo>
                <a:cubicBezTo>
                  <a:pt x="149901" y="422454"/>
                  <a:pt x="141835" y="423162"/>
                  <a:pt x="137263" y="426210"/>
                </a:cubicBezTo>
                <a:cubicBezTo>
                  <a:pt x="132691" y="421638"/>
                  <a:pt x="127134" y="417874"/>
                  <a:pt x="123547" y="412494"/>
                </a:cubicBezTo>
                <a:cubicBezTo>
                  <a:pt x="120874" y="408484"/>
                  <a:pt x="120765" y="403253"/>
                  <a:pt x="118975" y="398778"/>
                </a:cubicBezTo>
                <a:cubicBezTo>
                  <a:pt x="117709" y="395614"/>
                  <a:pt x="115927" y="392682"/>
                  <a:pt x="114403" y="389634"/>
                </a:cubicBezTo>
              </a:path>
            </a:pathLst>
          </a:custGeom>
          <a:ln w="50800">
            <a:solidFill>
              <a:srgbClr val="00B05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00" name="Freeform 99"/>
          <p:cNvSpPr/>
          <p:nvPr/>
        </p:nvSpPr>
        <p:spPr>
          <a:xfrm>
            <a:off x="22334220" y="13679424"/>
            <a:ext cx="141732" cy="118872"/>
          </a:xfrm>
          <a:custGeom>
            <a:avLst/>
            <a:gdLst>
              <a:gd name="connsiteX0" fmla="*/ 0 w 141732"/>
              <a:gd name="connsiteY0" fmla="*/ 77724 h 118872"/>
              <a:gd name="connsiteX1" fmla="*/ 18288 w 141732"/>
              <a:gd name="connsiteY1" fmla="*/ 82296 h 118872"/>
              <a:gd name="connsiteX2" fmla="*/ 36576 w 141732"/>
              <a:gd name="connsiteY2" fmla="*/ 109728 h 118872"/>
              <a:gd name="connsiteX3" fmla="*/ 50292 w 141732"/>
              <a:gd name="connsiteY3" fmla="*/ 118872 h 118872"/>
              <a:gd name="connsiteX4" fmla="*/ 59436 w 141732"/>
              <a:gd name="connsiteY4" fmla="*/ 105156 h 118872"/>
              <a:gd name="connsiteX5" fmla="*/ 91440 w 141732"/>
              <a:gd name="connsiteY5" fmla="*/ 86868 h 118872"/>
              <a:gd name="connsiteX6" fmla="*/ 96012 w 141732"/>
              <a:gd name="connsiteY6" fmla="*/ 50292 h 118872"/>
              <a:gd name="connsiteX7" fmla="*/ 109728 w 141732"/>
              <a:gd name="connsiteY7" fmla="*/ 18288 h 118872"/>
              <a:gd name="connsiteX8" fmla="*/ 137160 w 141732"/>
              <a:gd name="connsiteY8" fmla="*/ 4572 h 118872"/>
              <a:gd name="connsiteX9" fmla="*/ 141732 w 141732"/>
              <a:gd name="connsiteY9" fmla="*/ 0 h 11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32" h="118872">
                <a:moveTo>
                  <a:pt x="0" y="77724"/>
                </a:moveTo>
                <a:cubicBezTo>
                  <a:pt x="6096" y="79248"/>
                  <a:pt x="13559" y="78158"/>
                  <a:pt x="18288" y="82296"/>
                </a:cubicBezTo>
                <a:cubicBezTo>
                  <a:pt x="26559" y="89533"/>
                  <a:pt x="27432" y="103632"/>
                  <a:pt x="36576" y="109728"/>
                </a:cubicBezTo>
                <a:lnTo>
                  <a:pt x="50292" y="118872"/>
                </a:lnTo>
                <a:cubicBezTo>
                  <a:pt x="53340" y="114300"/>
                  <a:pt x="54521" y="107613"/>
                  <a:pt x="59436" y="105156"/>
                </a:cubicBezTo>
                <a:cubicBezTo>
                  <a:pt x="95913" y="86917"/>
                  <a:pt x="81706" y="116071"/>
                  <a:pt x="91440" y="86868"/>
                </a:cubicBezTo>
                <a:cubicBezTo>
                  <a:pt x="92964" y="74676"/>
                  <a:pt x="93992" y="62412"/>
                  <a:pt x="96012" y="50292"/>
                </a:cubicBezTo>
                <a:cubicBezTo>
                  <a:pt x="98111" y="37701"/>
                  <a:pt x="100427" y="27589"/>
                  <a:pt x="109728" y="18288"/>
                </a:cubicBezTo>
                <a:cubicBezTo>
                  <a:pt x="122831" y="5185"/>
                  <a:pt x="122286" y="12009"/>
                  <a:pt x="137160" y="4572"/>
                </a:cubicBezTo>
                <a:cubicBezTo>
                  <a:pt x="139088" y="3608"/>
                  <a:pt x="140208" y="1524"/>
                  <a:pt x="141732" y="0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01" name="Freeform 100"/>
          <p:cNvSpPr/>
          <p:nvPr/>
        </p:nvSpPr>
        <p:spPr>
          <a:xfrm>
            <a:off x="22544532" y="13679225"/>
            <a:ext cx="123444" cy="75929"/>
          </a:xfrm>
          <a:custGeom>
            <a:avLst/>
            <a:gdLst>
              <a:gd name="connsiteX0" fmla="*/ 0 w 123444"/>
              <a:gd name="connsiteY0" fmla="*/ 199 h 75929"/>
              <a:gd name="connsiteX1" fmla="*/ 18288 w 123444"/>
              <a:gd name="connsiteY1" fmla="*/ 4771 h 75929"/>
              <a:gd name="connsiteX2" fmla="*/ 27432 w 123444"/>
              <a:gd name="connsiteY2" fmla="*/ 32203 h 75929"/>
              <a:gd name="connsiteX3" fmla="*/ 22860 w 123444"/>
              <a:gd name="connsiteY3" fmla="*/ 45919 h 75929"/>
              <a:gd name="connsiteX4" fmla="*/ 50292 w 123444"/>
              <a:gd name="connsiteY4" fmla="*/ 55063 h 75929"/>
              <a:gd name="connsiteX5" fmla="*/ 59436 w 123444"/>
              <a:gd name="connsiteY5" fmla="*/ 68779 h 75929"/>
              <a:gd name="connsiteX6" fmla="*/ 77724 w 123444"/>
              <a:gd name="connsiteY6" fmla="*/ 45919 h 75929"/>
              <a:gd name="connsiteX7" fmla="*/ 91440 w 123444"/>
              <a:gd name="connsiteY7" fmla="*/ 36775 h 75929"/>
              <a:gd name="connsiteX8" fmla="*/ 105156 w 123444"/>
              <a:gd name="connsiteY8" fmla="*/ 32203 h 75929"/>
              <a:gd name="connsiteX9" fmla="*/ 123444 w 123444"/>
              <a:gd name="connsiteY9" fmla="*/ 27631 h 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444" h="75929">
                <a:moveTo>
                  <a:pt x="0" y="199"/>
                </a:moveTo>
                <a:cubicBezTo>
                  <a:pt x="6096" y="1723"/>
                  <a:pt x="14199" y="0"/>
                  <a:pt x="18288" y="4771"/>
                </a:cubicBezTo>
                <a:cubicBezTo>
                  <a:pt x="24561" y="12089"/>
                  <a:pt x="27432" y="32203"/>
                  <a:pt x="27432" y="32203"/>
                </a:cubicBezTo>
                <a:cubicBezTo>
                  <a:pt x="25908" y="36775"/>
                  <a:pt x="19452" y="42511"/>
                  <a:pt x="22860" y="45919"/>
                </a:cubicBezTo>
                <a:cubicBezTo>
                  <a:pt x="29676" y="52735"/>
                  <a:pt x="50292" y="55063"/>
                  <a:pt x="50292" y="55063"/>
                </a:cubicBezTo>
                <a:cubicBezTo>
                  <a:pt x="53340" y="59635"/>
                  <a:pt x="54334" y="66738"/>
                  <a:pt x="59436" y="68779"/>
                </a:cubicBezTo>
                <a:cubicBezTo>
                  <a:pt x="77312" y="75929"/>
                  <a:pt x="74332" y="51008"/>
                  <a:pt x="77724" y="45919"/>
                </a:cubicBezTo>
                <a:cubicBezTo>
                  <a:pt x="80772" y="41347"/>
                  <a:pt x="86525" y="39232"/>
                  <a:pt x="91440" y="36775"/>
                </a:cubicBezTo>
                <a:cubicBezTo>
                  <a:pt x="95751" y="34620"/>
                  <a:pt x="100522" y="33527"/>
                  <a:pt x="105156" y="32203"/>
                </a:cubicBezTo>
                <a:cubicBezTo>
                  <a:pt x="111198" y="30477"/>
                  <a:pt x="123444" y="27631"/>
                  <a:pt x="123444" y="27631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02" name="Freeform 101"/>
          <p:cNvSpPr/>
          <p:nvPr/>
        </p:nvSpPr>
        <p:spPr>
          <a:xfrm>
            <a:off x="22727412" y="13533120"/>
            <a:ext cx="388620" cy="154075"/>
          </a:xfrm>
          <a:custGeom>
            <a:avLst/>
            <a:gdLst>
              <a:gd name="connsiteX0" fmla="*/ 0 w 388620"/>
              <a:gd name="connsiteY0" fmla="*/ 128016 h 154075"/>
              <a:gd name="connsiteX1" fmla="*/ 32004 w 388620"/>
              <a:gd name="connsiteY1" fmla="*/ 132588 h 154075"/>
              <a:gd name="connsiteX2" fmla="*/ 45720 w 388620"/>
              <a:gd name="connsiteY2" fmla="*/ 141732 h 154075"/>
              <a:gd name="connsiteX3" fmla="*/ 59436 w 388620"/>
              <a:gd name="connsiteY3" fmla="*/ 146304 h 154075"/>
              <a:gd name="connsiteX4" fmla="*/ 82296 w 388620"/>
              <a:gd name="connsiteY4" fmla="*/ 118872 h 154075"/>
              <a:gd name="connsiteX5" fmla="*/ 118872 w 388620"/>
              <a:gd name="connsiteY5" fmla="*/ 86868 h 154075"/>
              <a:gd name="connsiteX6" fmla="*/ 150876 w 388620"/>
              <a:gd name="connsiteY6" fmla="*/ 77724 h 154075"/>
              <a:gd name="connsiteX7" fmla="*/ 196596 w 388620"/>
              <a:gd name="connsiteY7" fmla="*/ 86868 h 154075"/>
              <a:gd name="connsiteX8" fmla="*/ 210312 w 388620"/>
              <a:gd name="connsiteY8" fmla="*/ 96012 h 154075"/>
              <a:gd name="connsiteX9" fmla="*/ 205740 w 388620"/>
              <a:gd name="connsiteY9" fmla="*/ 123444 h 154075"/>
              <a:gd name="connsiteX10" fmla="*/ 173736 w 388620"/>
              <a:gd name="connsiteY10" fmla="*/ 105156 h 154075"/>
              <a:gd name="connsiteX11" fmla="*/ 160020 w 388620"/>
              <a:gd name="connsiteY11" fmla="*/ 100584 h 154075"/>
              <a:gd name="connsiteX12" fmla="*/ 173736 w 388620"/>
              <a:gd name="connsiteY12" fmla="*/ 91440 h 154075"/>
              <a:gd name="connsiteX13" fmla="*/ 201168 w 388620"/>
              <a:gd name="connsiteY13" fmla="*/ 105156 h 154075"/>
              <a:gd name="connsiteX14" fmla="*/ 219456 w 388620"/>
              <a:gd name="connsiteY14" fmla="*/ 109728 h 154075"/>
              <a:gd name="connsiteX15" fmla="*/ 233172 w 388620"/>
              <a:gd name="connsiteY15" fmla="*/ 100584 h 154075"/>
              <a:gd name="connsiteX16" fmla="*/ 251460 w 388620"/>
              <a:gd name="connsiteY16" fmla="*/ 59436 h 154075"/>
              <a:gd name="connsiteX17" fmla="*/ 265176 w 388620"/>
              <a:gd name="connsiteY17" fmla="*/ 45720 h 154075"/>
              <a:gd name="connsiteX18" fmla="*/ 342900 w 388620"/>
              <a:gd name="connsiteY18" fmla="*/ 41148 h 154075"/>
              <a:gd name="connsiteX19" fmla="*/ 365760 w 388620"/>
              <a:gd name="connsiteY19" fmla="*/ 18288 h 154075"/>
              <a:gd name="connsiteX20" fmla="*/ 379476 w 388620"/>
              <a:gd name="connsiteY20" fmla="*/ 9144 h 154075"/>
              <a:gd name="connsiteX21" fmla="*/ 388620 w 388620"/>
              <a:gd name="connsiteY21" fmla="*/ 0 h 1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8620" h="154075">
                <a:moveTo>
                  <a:pt x="0" y="128016"/>
                </a:moveTo>
                <a:cubicBezTo>
                  <a:pt x="10668" y="129540"/>
                  <a:pt x="21682" y="129491"/>
                  <a:pt x="32004" y="132588"/>
                </a:cubicBezTo>
                <a:cubicBezTo>
                  <a:pt x="37267" y="134167"/>
                  <a:pt x="40805" y="139275"/>
                  <a:pt x="45720" y="141732"/>
                </a:cubicBezTo>
                <a:cubicBezTo>
                  <a:pt x="50031" y="143887"/>
                  <a:pt x="54864" y="144780"/>
                  <a:pt x="59436" y="146304"/>
                </a:cubicBezTo>
                <a:cubicBezTo>
                  <a:pt x="82139" y="112250"/>
                  <a:pt x="52960" y="154075"/>
                  <a:pt x="82296" y="118872"/>
                </a:cubicBezTo>
                <a:cubicBezTo>
                  <a:pt x="96657" y="101639"/>
                  <a:pt x="88626" y="96950"/>
                  <a:pt x="118872" y="86868"/>
                </a:cubicBezTo>
                <a:cubicBezTo>
                  <a:pt x="138549" y="80309"/>
                  <a:pt x="127913" y="83465"/>
                  <a:pt x="150876" y="77724"/>
                </a:cubicBezTo>
                <a:cubicBezTo>
                  <a:pt x="157064" y="78755"/>
                  <a:pt x="187916" y="83148"/>
                  <a:pt x="196596" y="86868"/>
                </a:cubicBezTo>
                <a:cubicBezTo>
                  <a:pt x="201647" y="89033"/>
                  <a:pt x="205740" y="92964"/>
                  <a:pt x="210312" y="96012"/>
                </a:cubicBezTo>
                <a:cubicBezTo>
                  <a:pt x="208788" y="105156"/>
                  <a:pt x="212862" y="117509"/>
                  <a:pt x="205740" y="123444"/>
                </a:cubicBezTo>
                <a:cubicBezTo>
                  <a:pt x="187208" y="138887"/>
                  <a:pt x="180320" y="110423"/>
                  <a:pt x="173736" y="105156"/>
                </a:cubicBezTo>
                <a:cubicBezTo>
                  <a:pt x="169973" y="102145"/>
                  <a:pt x="164592" y="102108"/>
                  <a:pt x="160020" y="100584"/>
                </a:cubicBezTo>
                <a:cubicBezTo>
                  <a:pt x="164592" y="97536"/>
                  <a:pt x="168316" y="92343"/>
                  <a:pt x="173736" y="91440"/>
                </a:cubicBezTo>
                <a:cubicBezTo>
                  <a:pt x="182983" y="89899"/>
                  <a:pt x="194481" y="102290"/>
                  <a:pt x="201168" y="105156"/>
                </a:cubicBezTo>
                <a:cubicBezTo>
                  <a:pt x="206944" y="107631"/>
                  <a:pt x="213360" y="108204"/>
                  <a:pt x="219456" y="109728"/>
                </a:cubicBezTo>
                <a:cubicBezTo>
                  <a:pt x="224028" y="106680"/>
                  <a:pt x="230260" y="105244"/>
                  <a:pt x="233172" y="100584"/>
                </a:cubicBezTo>
                <a:cubicBezTo>
                  <a:pt x="263076" y="52738"/>
                  <a:pt x="226125" y="89838"/>
                  <a:pt x="251460" y="59436"/>
                </a:cubicBezTo>
                <a:cubicBezTo>
                  <a:pt x="255599" y="54469"/>
                  <a:pt x="258836" y="46988"/>
                  <a:pt x="265176" y="45720"/>
                </a:cubicBezTo>
                <a:cubicBezTo>
                  <a:pt x="290625" y="40630"/>
                  <a:pt x="316992" y="42672"/>
                  <a:pt x="342900" y="41148"/>
                </a:cubicBezTo>
                <a:cubicBezTo>
                  <a:pt x="379476" y="16764"/>
                  <a:pt x="335280" y="48768"/>
                  <a:pt x="365760" y="18288"/>
                </a:cubicBezTo>
                <a:cubicBezTo>
                  <a:pt x="369645" y="14403"/>
                  <a:pt x="375185" y="12577"/>
                  <a:pt x="379476" y="9144"/>
                </a:cubicBezTo>
                <a:cubicBezTo>
                  <a:pt x="382842" y="6451"/>
                  <a:pt x="385572" y="3048"/>
                  <a:pt x="388620" y="0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04" name="Freeform 103"/>
          <p:cNvSpPr/>
          <p:nvPr/>
        </p:nvSpPr>
        <p:spPr>
          <a:xfrm>
            <a:off x="22711239" y="13551408"/>
            <a:ext cx="523665" cy="319779"/>
          </a:xfrm>
          <a:custGeom>
            <a:avLst/>
            <a:gdLst>
              <a:gd name="connsiteX0" fmla="*/ 450513 w 523665"/>
              <a:gd name="connsiteY0" fmla="*/ 0 h 319779"/>
              <a:gd name="connsiteX1" fmla="*/ 459657 w 523665"/>
              <a:gd name="connsiteY1" fmla="*/ 32004 h 319779"/>
              <a:gd name="connsiteX2" fmla="*/ 468801 w 523665"/>
              <a:gd name="connsiteY2" fmla="*/ 45720 h 319779"/>
              <a:gd name="connsiteX3" fmla="*/ 423081 w 523665"/>
              <a:gd name="connsiteY3" fmla="*/ 59436 h 319779"/>
              <a:gd name="connsiteX4" fmla="*/ 409365 w 523665"/>
              <a:gd name="connsiteY4" fmla="*/ 64008 h 319779"/>
              <a:gd name="connsiteX5" fmla="*/ 381933 w 523665"/>
              <a:gd name="connsiteY5" fmla="*/ 77724 h 319779"/>
              <a:gd name="connsiteX6" fmla="*/ 349929 w 523665"/>
              <a:gd name="connsiteY6" fmla="*/ 118872 h 319779"/>
              <a:gd name="connsiteX7" fmla="*/ 340785 w 523665"/>
              <a:gd name="connsiteY7" fmla="*/ 132588 h 319779"/>
              <a:gd name="connsiteX8" fmla="*/ 308781 w 523665"/>
              <a:gd name="connsiteY8" fmla="*/ 164592 h 319779"/>
              <a:gd name="connsiteX9" fmla="*/ 285921 w 523665"/>
              <a:gd name="connsiteY9" fmla="*/ 187452 h 319779"/>
              <a:gd name="connsiteX10" fmla="*/ 267633 w 523665"/>
              <a:gd name="connsiteY10" fmla="*/ 205740 h 319779"/>
              <a:gd name="connsiteX11" fmla="*/ 208197 w 523665"/>
              <a:gd name="connsiteY11" fmla="*/ 224028 h 319779"/>
              <a:gd name="connsiteX12" fmla="*/ 180765 w 523665"/>
              <a:gd name="connsiteY12" fmla="*/ 233172 h 319779"/>
              <a:gd name="connsiteX13" fmla="*/ 139617 w 523665"/>
              <a:gd name="connsiteY13" fmla="*/ 242316 h 319779"/>
              <a:gd name="connsiteX14" fmla="*/ 107613 w 523665"/>
              <a:gd name="connsiteY14" fmla="*/ 246888 h 319779"/>
              <a:gd name="connsiteX15" fmla="*/ 89325 w 523665"/>
              <a:gd name="connsiteY15" fmla="*/ 256032 h 319779"/>
              <a:gd name="connsiteX16" fmla="*/ 66465 w 523665"/>
              <a:gd name="connsiteY16" fmla="*/ 260604 h 319779"/>
              <a:gd name="connsiteX17" fmla="*/ 52749 w 523665"/>
              <a:gd name="connsiteY17" fmla="*/ 265176 h 319779"/>
              <a:gd name="connsiteX18" fmla="*/ 39033 w 523665"/>
              <a:gd name="connsiteY18" fmla="*/ 278892 h 319779"/>
              <a:gd name="connsiteX19" fmla="*/ 11601 w 523665"/>
              <a:gd name="connsiteY19" fmla="*/ 301752 h 319779"/>
              <a:gd name="connsiteX20" fmla="*/ 2457 w 523665"/>
              <a:gd name="connsiteY20" fmla="*/ 315468 h 319779"/>
              <a:gd name="connsiteX21" fmla="*/ 16173 w 523665"/>
              <a:gd name="connsiteY21" fmla="*/ 310896 h 319779"/>
              <a:gd name="connsiteX22" fmla="*/ 34461 w 523665"/>
              <a:gd name="connsiteY22" fmla="*/ 283464 h 319779"/>
              <a:gd name="connsiteX23" fmla="*/ 61893 w 523665"/>
              <a:gd name="connsiteY23" fmla="*/ 265176 h 319779"/>
              <a:gd name="connsiteX24" fmla="*/ 130473 w 523665"/>
              <a:gd name="connsiteY24" fmla="*/ 251460 h 319779"/>
              <a:gd name="connsiteX25" fmla="*/ 167049 w 523665"/>
              <a:gd name="connsiteY25" fmla="*/ 242316 h 319779"/>
              <a:gd name="connsiteX26" fmla="*/ 180765 w 523665"/>
              <a:gd name="connsiteY26" fmla="*/ 237744 h 319779"/>
              <a:gd name="connsiteX27" fmla="*/ 208197 w 523665"/>
              <a:gd name="connsiteY27" fmla="*/ 233172 h 319779"/>
              <a:gd name="connsiteX28" fmla="*/ 253917 w 523665"/>
              <a:gd name="connsiteY28" fmla="*/ 237744 h 319779"/>
              <a:gd name="connsiteX29" fmla="*/ 272205 w 523665"/>
              <a:gd name="connsiteY29" fmla="*/ 246888 h 319779"/>
              <a:gd name="connsiteX30" fmla="*/ 299637 w 523665"/>
              <a:gd name="connsiteY30" fmla="*/ 242316 h 319779"/>
              <a:gd name="connsiteX31" fmla="*/ 313353 w 523665"/>
              <a:gd name="connsiteY31" fmla="*/ 228600 h 319779"/>
              <a:gd name="connsiteX32" fmla="*/ 327069 w 523665"/>
              <a:gd name="connsiteY32" fmla="*/ 219456 h 319779"/>
              <a:gd name="connsiteX33" fmla="*/ 340785 w 523665"/>
              <a:gd name="connsiteY33" fmla="*/ 192024 h 319779"/>
              <a:gd name="connsiteX34" fmla="*/ 349929 w 523665"/>
              <a:gd name="connsiteY34" fmla="*/ 205740 h 319779"/>
              <a:gd name="connsiteX35" fmla="*/ 345357 w 523665"/>
              <a:gd name="connsiteY35" fmla="*/ 233172 h 319779"/>
              <a:gd name="connsiteX36" fmla="*/ 340785 w 523665"/>
              <a:gd name="connsiteY36" fmla="*/ 219456 h 319779"/>
              <a:gd name="connsiteX37" fmla="*/ 368217 w 523665"/>
              <a:gd name="connsiteY37" fmla="*/ 160020 h 319779"/>
              <a:gd name="connsiteX38" fmla="*/ 368217 w 523665"/>
              <a:gd name="connsiteY38" fmla="*/ 160020 h 319779"/>
              <a:gd name="connsiteX39" fmla="*/ 386505 w 523665"/>
              <a:gd name="connsiteY39" fmla="*/ 118872 h 319779"/>
              <a:gd name="connsiteX40" fmla="*/ 400221 w 523665"/>
              <a:gd name="connsiteY40" fmla="*/ 109728 h 319779"/>
              <a:gd name="connsiteX41" fmla="*/ 409365 w 523665"/>
              <a:gd name="connsiteY41" fmla="*/ 96012 h 319779"/>
              <a:gd name="connsiteX42" fmla="*/ 441369 w 523665"/>
              <a:gd name="connsiteY42" fmla="*/ 109728 h 319779"/>
              <a:gd name="connsiteX43" fmla="*/ 459657 w 523665"/>
              <a:gd name="connsiteY43" fmla="*/ 105156 h 319779"/>
              <a:gd name="connsiteX44" fmla="*/ 468801 w 523665"/>
              <a:gd name="connsiteY44" fmla="*/ 91440 h 319779"/>
              <a:gd name="connsiteX45" fmla="*/ 496233 w 523665"/>
              <a:gd name="connsiteY45" fmla="*/ 64008 h 319779"/>
              <a:gd name="connsiteX46" fmla="*/ 523665 w 523665"/>
              <a:gd name="connsiteY46" fmla="*/ 32004 h 31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3665" h="319779">
                <a:moveTo>
                  <a:pt x="450513" y="0"/>
                </a:moveTo>
                <a:cubicBezTo>
                  <a:pt x="451978" y="5860"/>
                  <a:pt x="456377" y="25445"/>
                  <a:pt x="459657" y="32004"/>
                </a:cubicBezTo>
                <a:cubicBezTo>
                  <a:pt x="462114" y="36919"/>
                  <a:pt x="465753" y="41148"/>
                  <a:pt x="468801" y="45720"/>
                </a:cubicBezTo>
                <a:cubicBezTo>
                  <a:pt x="441162" y="52630"/>
                  <a:pt x="456474" y="48305"/>
                  <a:pt x="423081" y="59436"/>
                </a:cubicBezTo>
                <a:cubicBezTo>
                  <a:pt x="418509" y="60960"/>
                  <a:pt x="413375" y="61335"/>
                  <a:pt x="409365" y="64008"/>
                </a:cubicBezTo>
                <a:cubicBezTo>
                  <a:pt x="391639" y="75825"/>
                  <a:pt x="400862" y="71414"/>
                  <a:pt x="381933" y="77724"/>
                </a:cubicBezTo>
                <a:cubicBezTo>
                  <a:pt x="335711" y="147057"/>
                  <a:pt x="385741" y="75898"/>
                  <a:pt x="349929" y="118872"/>
                </a:cubicBezTo>
                <a:cubicBezTo>
                  <a:pt x="346411" y="123093"/>
                  <a:pt x="344461" y="128504"/>
                  <a:pt x="340785" y="132588"/>
                </a:cubicBezTo>
                <a:cubicBezTo>
                  <a:pt x="330692" y="143802"/>
                  <a:pt x="317150" y="152039"/>
                  <a:pt x="308781" y="164592"/>
                </a:cubicBezTo>
                <a:cubicBezTo>
                  <a:pt x="296589" y="182880"/>
                  <a:pt x="304209" y="175260"/>
                  <a:pt x="285921" y="187452"/>
                </a:cubicBezTo>
                <a:cubicBezTo>
                  <a:pt x="277212" y="213578"/>
                  <a:pt x="288534" y="191806"/>
                  <a:pt x="267633" y="205740"/>
                </a:cubicBezTo>
                <a:cubicBezTo>
                  <a:pt x="228648" y="231730"/>
                  <a:pt x="294553" y="215392"/>
                  <a:pt x="208197" y="224028"/>
                </a:cubicBezTo>
                <a:cubicBezTo>
                  <a:pt x="199053" y="227076"/>
                  <a:pt x="190116" y="230834"/>
                  <a:pt x="180765" y="233172"/>
                </a:cubicBezTo>
                <a:cubicBezTo>
                  <a:pt x="164325" y="237282"/>
                  <a:pt x="157030" y="239414"/>
                  <a:pt x="139617" y="242316"/>
                </a:cubicBezTo>
                <a:cubicBezTo>
                  <a:pt x="128987" y="244088"/>
                  <a:pt x="118281" y="245364"/>
                  <a:pt x="107613" y="246888"/>
                </a:cubicBezTo>
                <a:cubicBezTo>
                  <a:pt x="101517" y="249936"/>
                  <a:pt x="95791" y="253877"/>
                  <a:pt x="89325" y="256032"/>
                </a:cubicBezTo>
                <a:cubicBezTo>
                  <a:pt x="81953" y="258489"/>
                  <a:pt x="74004" y="258719"/>
                  <a:pt x="66465" y="260604"/>
                </a:cubicBezTo>
                <a:cubicBezTo>
                  <a:pt x="61790" y="261773"/>
                  <a:pt x="57321" y="263652"/>
                  <a:pt x="52749" y="265176"/>
                </a:cubicBezTo>
                <a:cubicBezTo>
                  <a:pt x="48177" y="269748"/>
                  <a:pt x="44000" y="274753"/>
                  <a:pt x="39033" y="278892"/>
                </a:cubicBezTo>
                <a:cubicBezTo>
                  <a:pt x="19416" y="295239"/>
                  <a:pt x="29815" y="279895"/>
                  <a:pt x="11601" y="301752"/>
                </a:cubicBezTo>
                <a:cubicBezTo>
                  <a:pt x="8083" y="305973"/>
                  <a:pt x="0" y="310553"/>
                  <a:pt x="2457" y="315468"/>
                </a:cubicBezTo>
                <a:cubicBezTo>
                  <a:pt x="4612" y="319779"/>
                  <a:pt x="11601" y="312420"/>
                  <a:pt x="16173" y="310896"/>
                </a:cubicBezTo>
                <a:cubicBezTo>
                  <a:pt x="22269" y="301752"/>
                  <a:pt x="25317" y="289560"/>
                  <a:pt x="34461" y="283464"/>
                </a:cubicBezTo>
                <a:cubicBezTo>
                  <a:pt x="43605" y="277368"/>
                  <a:pt x="51467" y="268651"/>
                  <a:pt x="61893" y="265176"/>
                </a:cubicBezTo>
                <a:cubicBezTo>
                  <a:pt x="102417" y="251668"/>
                  <a:pt x="79745" y="257096"/>
                  <a:pt x="130473" y="251460"/>
                </a:cubicBezTo>
                <a:cubicBezTo>
                  <a:pt x="142665" y="248412"/>
                  <a:pt x="155127" y="246290"/>
                  <a:pt x="167049" y="242316"/>
                </a:cubicBezTo>
                <a:cubicBezTo>
                  <a:pt x="171621" y="240792"/>
                  <a:pt x="176060" y="238789"/>
                  <a:pt x="180765" y="237744"/>
                </a:cubicBezTo>
                <a:cubicBezTo>
                  <a:pt x="189814" y="235733"/>
                  <a:pt x="199053" y="234696"/>
                  <a:pt x="208197" y="233172"/>
                </a:cubicBezTo>
                <a:cubicBezTo>
                  <a:pt x="223437" y="234696"/>
                  <a:pt x="238941" y="234535"/>
                  <a:pt x="253917" y="237744"/>
                </a:cubicBezTo>
                <a:cubicBezTo>
                  <a:pt x="260581" y="239172"/>
                  <a:pt x="265423" y="246210"/>
                  <a:pt x="272205" y="246888"/>
                </a:cubicBezTo>
                <a:cubicBezTo>
                  <a:pt x="281429" y="247810"/>
                  <a:pt x="290493" y="243840"/>
                  <a:pt x="299637" y="242316"/>
                </a:cubicBezTo>
                <a:cubicBezTo>
                  <a:pt x="304209" y="237744"/>
                  <a:pt x="308386" y="232739"/>
                  <a:pt x="313353" y="228600"/>
                </a:cubicBezTo>
                <a:cubicBezTo>
                  <a:pt x="317574" y="225082"/>
                  <a:pt x="323184" y="223341"/>
                  <a:pt x="327069" y="219456"/>
                </a:cubicBezTo>
                <a:cubicBezTo>
                  <a:pt x="335932" y="210593"/>
                  <a:pt x="337066" y="203180"/>
                  <a:pt x="340785" y="192024"/>
                </a:cubicBezTo>
                <a:cubicBezTo>
                  <a:pt x="343833" y="196596"/>
                  <a:pt x="349322" y="200279"/>
                  <a:pt x="349929" y="205740"/>
                </a:cubicBezTo>
                <a:cubicBezTo>
                  <a:pt x="350953" y="214953"/>
                  <a:pt x="350499" y="225459"/>
                  <a:pt x="345357" y="233172"/>
                </a:cubicBezTo>
                <a:cubicBezTo>
                  <a:pt x="342684" y="237182"/>
                  <a:pt x="342309" y="224028"/>
                  <a:pt x="340785" y="219456"/>
                </a:cubicBezTo>
                <a:cubicBezTo>
                  <a:pt x="352948" y="176885"/>
                  <a:pt x="343775" y="196684"/>
                  <a:pt x="368217" y="160020"/>
                </a:cubicBezTo>
                <a:lnTo>
                  <a:pt x="368217" y="160020"/>
                </a:lnTo>
                <a:cubicBezTo>
                  <a:pt x="372744" y="146439"/>
                  <a:pt x="375637" y="129740"/>
                  <a:pt x="386505" y="118872"/>
                </a:cubicBezTo>
                <a:cubicBezTo>
                  <a:pt x="390390" y="114987"/>
                  <a:pt x="395649" y="112776"/>
                  <a:pt x="400221" y="109728"/>
                </a:cubicBezTo>
                <a:cubicBezTo>
                  <a:pt x="403269" y="105156"/>
                  <a:pt x="404152" y="97750"/>
                  <a:pt x="409365" y="96012"/>
                </a:cubicBezTo>
                <a:cubicBezTo>
                  <a:pt x="419206" y="92732"/>
                  <a:pt x="434473" y="105131"/>
                  <a:pt x="441369" y="109728"/>
                </a:cubicBezTo>
                <a:cubicBezTo>
                  <a:pt x="447465" y="108204"/>
                  <a:pt x="454429" y="108642"/>
                  <a:pt x="459657" y="105156"/>
                </a:cubicBezTo>
                <a:cubicBezTo>
                  <a:pt x="464229" y="102108"/>
                  <a:pt x="465150" y="95547"/>
                  <a:pt x="468801" y="91440"/>
                </a:cubicBezTo>
                <a:cubicBezTo>
                  <a:pt x="477392" y="81775"/>
                  <a:pt x="489060" y="74768"/>
                  <a:pt x="496233" y="64008"/>
                </a:cubicBezTo>
                <a:cubicBezTo>
                  <a:pt x="516411" y="33741"/>
                  <a:pt x="504691" y="41491"/>
                  <a:pt x="523665" y="32004"/>
                </a:cubicBezTo>
              </a:path>
            </a:pathLst>
          </a:custGeom>
          <a:ln w="508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05" name="Freeform 104"/>
          <p:cNvSpPr/>
          <p:nvPr/>
        </p:nvSpPr>
        <p:spPr>
          <a:xfrm>
            <a:off x="23129748" y="13517066"/>
            <a:ext cx="82296" cy="38914"/>
          </a:xfrm>
          <a:custGeom>
            <a:avLst/>
            <a:gdLst>
              <a:gd name="connsiteX0" fmla="*/ 0 w 82296"/>
              <a:gd name="connsiteY0" fmla="*/ 25198 h 38914"/>
              <a:gd name="connsiteX1" fmla="*/ 4572 w 82296"/>
              <a:gd name="connsiteY1" fmla="*/ 11482 h 38914"/>
              <a:gd name="connsiteX2" fmla="*/ 32004 w 82296"/>
              <a:gd name="connsiteY2" fmla="*/ 2338 h 38914"/>
              <a:gd name="connsiteX3" fmla="*/ 13716 w 82296"/>
              <a:gd name="connsiteY3" fmla="*/ 6910 h 38914"/>
              <a:gd name="connsiteX4" fmla="*/ 68580 w 82296"/>
              <a:gd name="connsiteY4" fmla="*/ 16054 h 38914"/>
              <a:gd name="connsiteX5" fmla="*/ 82296 w 82296"/>
              <a:gd name="connsiteY5" fmla="*/ 20626 h 38914"/>
              <a:gd name="connsiteX6" fmla="*/ 77724 w 82296"/>
              <a:gd name="connsiteY6" fmla="*/ 38914 h 3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96" h="38914">
                <a:moveTo>
                  <a:pt x="0" y="25198"/>
                </a:moveTo>
                <a:cubicBezTo>
                  <a:pt x="1524" y="20626"/>
                  <a:pt x="650" y="14283"/>
                  <a:pt x="4572" y="11482"/>
                </a:cubicBezTo>
                <a:cubicBezTo>
                  <a:pt x="12415" y="5880"/>
                  <a:pt x="41355" y="0"/>
                  <a:pt x="32004" y="2338"/>
                </a:cubicBezTo>
                <a:lnTo>
                  <a:pt x="13716" y="6910"/>
                </a:lnTo>
                <a:cubicBezTo>
                  <a:pt x="45872" y="17629"/>
                  <a:pt x="7330" y="5846"/>
                  <a:pt x="68580" y="16054"/>
                </a:cubicBezTo>
                <a:cubicBezTo>
                  <a:pt x="73334" y="16846"/>
                  <a:pt x="77724" y="19102"/>
                  <a:pt x="82296" y="20626"/>
                </a:cubicBezTo>
                <a:lnTo>
                  <a:pt x="77724" y="38914"/>
                </a:ln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07" name="Freeform 106"/>
          <p:cNvSpPr/>
          <p:nvPr/>
        </p:nvSpPr>
        <p:spPr>
          <a:xfrm>
            <a:off x="23289768" y="13523976"/>
            <a:ext cx="38358" cy="192024"/>
          </a:xfrm>
          <a:custGeom>
            <a:avLst/>
            <a:gdLst>
              <a:gd name="connsiteX0" fmla="*/ 32004 w 38358"/>
              <a:gd name="connsiteY0" fmla="*/ 0 h 192024"/>
              <a:gd name="connsiteX1" fmla="*/ 27432 w 38358"/>
              <a:gd name="connsiteY1" fmla="*/ 41148 h 192024"/>
              <a:gd name="connsiteX2" fmla="*/ 9144 w 38358"/>
              <a:gd name="connsiteY2" fmla="*/ 45720 h 192024"/>
              <a:gd name="connsiteX3" fmla="*/ 0 w 38358"/>
              <a:gd name="connsiteY3" fmla="*/ 59436 h 192024"/>
              <a:gd name="connsiteX4" fmla="*/ 4572 w 38358"/>
              <a:gd name="connsiteY4" fmla="*/ 77724 h 192024"/>
              <a:gd name="connsiteX5" fmla="*/ 18288 w 38358"/>
              <a:gd name="connsiteY5" fmla="*/ 82296 h 192024"/>
              <a:gd name="connsiteX6" fmla="*/ 32004 w 38358"/>
              <a:gd name="connsiteY6" fmla="*/ 109728 h 192024"/>
              <a:gd name="connsiteX7" fmla="*/ 22860 w 38358"/>
              <a:gd name="connsiteY7" fmla="*/ 192024 h 19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" h="192024">
                <a:moveTo>
                  <a:pt x="32004" y="0"/>
                </a:moveTo>
                <a:cubicBezTo>
                  <a:pt x="30480" y="13716"/>
                  <a:pt x="33604" y="28805"/>
                  <a:pt x="27432" y="41148"/>
                </a:cubicBezTo>
                <a:cubicBezTo>
                  <a:pt x="24622" y="46768"/>
                  <a:pt x="14372" y="42234"/>
                  <a:pt x="9144" y="45720"/>
                </a:cubicBezTo>
                <a:cubicBezTo>
                  <a:pt x="4572" y="48768"/>
                  <a:pt x="3048" y="54864"/>
                  <a:pt x="0" y="59436"/>
                </a:cubicBezTo>
                <a:cubicBezTo>
                  <a:pt x="1524" y="65532"/>
                  <a:pt x="647" y="72817"/>
                  <a:pt x="4572" y="77724"/>
                </a:cubicBezTo>
                <a:cubicBezTo>
                  <a:pt x="7583" y="81487"/>
                  <a:pt x="14525" y="79285"/>
                  <a:pt x="18288" y="82296"/>
                </a:cubicBezTo>
                <a:cubicBezTo>
                  <a:pt x="26345" y="88742"/>
                  <a:pt x="28992" y="100692"/>
                  <a:pt x="32004" y="109728"/>
                </a:cubicBezTo>
                <a:cubicBezTo>
                  <a:pt x="27219" y="186281"/>
                  <a:pt x="38358" y="161028"/>
                  <a:pt x="22860" y="192024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06" name="Freeform 105"/>
          <p:cNvSpPr/>
          <p:nvPr/>
        </p:nvSpPr>
        <p:spPr>
          <a:xfrm>
            <a:off x="23234904" y="13528548"/>
            <a:ext cx="18288" cy="27432"/>
          </a:xfrm>
          <a:custGeom>
            <a:avLst/>
            <a:gdLst>
              <a:gd name="connsiteX0" fmla="*/ 0 w 18288"/>
              <a:gd name="connsiteY0" fmla="*/ 27432 h 27432"/>
              <a:gd name="connsiteX1" fmla="*/ 4572 w 18288"/>
              <a:gd name="connsiteY1" fmla="*/ 13716 h 27432"/>
              <a:gd name="connsiteX2" fmla="*/ 18288 w 18288"/>
              <a:gd name="connsiteY2" fmla="*/ 0 h 27432"/>
              <a:gd name="connsiteX3" fmla="*/ 0 w 18288"/>
              <a:gd name="connsiteY3" fmla="*/ 27432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" h="27432">
                <a:moveTo>
                  <a:pt x="0" y="27432"/>
                </a:moveTo>
                <a:cubicBezTo>
                  <a:pt x="1524" y="22860"/>
                  <a:pt x="1899" y="17726"/>
                  <a:pt x="4572" y="13716"/>
                </a:cubicBezTo>
                <a:cubicBezTo>
                  <a:pt x="8159" y="8336"/>
                  <a:pt x="13716" y="4572"/>
                  <a:pt x="18288" y="0"/>
                </a:cubicBezTo>
                <a:lnTo>
                  <a:pt x="0" y="27432"/>
                </a:lnTo>
                <a:close/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03" name="Freeform 102"/>
          <p:cNvSpPr/>
          <p:nvPr/>
        </p:nvSpPr>
        <p:spPr>
          <a:xfrm>
            <a:off x="23241000" y="13465565"/>
            <a:ext cx="91440" cy="45719"/>
          </a:xfrm>
          <a:custGeom>
            <a:avLst/>
            <a:gdLst>
              <a:gd name="connsiteX0" fmla="*/ 0 w 91440"/>
              <a:gd name="connsiteY0" fmla="*/ 9144 h 23884"/>
              <a:gd name="connsiteX1" fmla="*/ 13716 w 91440"/>
              <a:gd name="connsiteY1" fmla="*/ 13716 h 23884"/>
              <a:gd name="connsiteX2" fmla="*/ 27432 w 91440"/>
              <a:gd name="connsiteY2" fmla="*/ 22860 h 23884"/>
              <a:gd name="connsiteX3" fmla="*/ 54864 w 91440"/>
              <a:gd name="connsiteY3" fmla="*/ 18288 h 23884"/>
              <a:gd name="connsiteX4" fmla="*/ 68580 w 91440"/>
              <a:gd name="connsiteY4" fmla="*/ 9144 h 23884"/>
              <a:gd name="connsiteX5" fmla="*/ 82296 w 91440"/>
              <a:gd name="connsiteY5" fmla="*/ 4572 h 23884"/>
              <a:gd name="connsiteX6" fmla="*/ 91440 w 91440"/>
              <a:gd name="connsiteY6" fmla="*/ 0 h 2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" h="23884">
                <a:moveTo>
                  <a:pt x="0" y="9144"/>
                </a:moveTo>
                <a:cubicBezTo>
                  <a:pt x="4572" y="10668"/>
                  <a:pt x="9405" y="11561"/>
                  <a:pt x="13716" y="13716"/>
                </a:cubicBezTo>
                <a:cubicBezTo>
                  <a:pt x="18631" y="16173"/>
                  <a:pt x="21971" y="22253"/>
                  <a:pt x="27432" y="22860"/>
                </a:cubicBezTo>
                <a:cubicBezTo>
                  <a:pt x="36645" y="23884"/>
                  <a:pt x="45720" y="19812"/>
                  <a:pt x="54864" y="18288"/>
                </a:cubicBezTo>
                <a:cubicBezTo>
                  <a:pt x="59436" y="15240"/>
                  <a:pt x="63665" y="11601"/>
                  <a:pt x="68580" y="9144"/>
                </a:cubicBezTo>
                <a:cubicBezTo>
                  <a:pt x="72891" y="6989"/>
                  <a:pt x="77821" y="6362"/>
                  <a:pt x="82296" y="4572"/>
                </a:cubicBezTo>
                <a:cubicBezTo>
                  <a:pt x="85460" y="3306"/>
                  <a:pt x="88392" y="1524"/>
                  <a:pt x="91440" y="0"/>
                </a:cubicBezTo>
              </a:path>
            </a:pathLst>
          </a:custGeom>
          <a:ln w="50800">
            <a:solidFill>
              <a:srgbClr val="FF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08" name="Freeform 107"/>
          <p:cNvSpPr/>
          <p:nvPr/>
        </p:nvSpPr>
        <p:spPr>
          <a:xfrm>
            <a:off x="23357425" y="13398945"/>
            <a:ext cx="128939" cy="193611"/>
          </a:xfrm>
          <a:custGeom>
            <a:avLst/>
            <a:gdLst>
              <a:gd name="connsiteX0" fmla="*/ 14639 w 128939"/>
              <a:gd name="connsiteY0" fmla="*/ 152463 h 193611"/>
              <a:gd name="connsiteX1" fmla="*/ 23783 w 128939"/>
              <a:gd name="connsiteY1" fmla="*/ 166179 h 193611"/>
              <a:gd name="connsiteX2" fmla="*/ 5495 w 128939"/>
              <a:gd name="connsiteY2" fmla="*/ 193611 h 193611"/>
              <a:gd name="connsiteX3" fmla="*/ 14639 w 128939"/>
              <a:gd name="connsiteY3" fmla="*/ 179895 h 193611"/>
              <a:gd name="connsiteX4" fmla="*/ 42071 w 128939"/>
              <a:gd name="connsiteY4" fmla="*/ 170751 h 193611"/>
              <a:gd name="connsiteX5" fmla="*/ 55787 w 128939"/>
              <a:gd name="connsiteY5" fmla="*/ 166179 h 193611"/>
              <a:gd name="connsiteX6" fmla="*/ 69503 w 128939"/>
              <a:gd name="connsiteY6" fmla="*/ 175323 h 193611"/>
              <a:gd name="connsiteX7" fmla="*/ 55787 w 128939"/>
              <a:gd name="connsiteY7" fmla="*/ 161607 h 193611"/>
              <a:gd name="connsiteX8" fmla="*/ 42071 w 128939"/>
              <a:gd name="connsiteY8" fmla="*/ 157035 h 193611"/>
              <a:gd name="connsiteX9" fmla="*/ 55787 w 128939"/>
              <a:gd name="connsiteY9" fmla="*/ 129603 h 193611"/>
              <a:gd name="connsiteX10" fmla="*/ 83219 w 128939"/>
              <a:gd name="connsiteY10" fmla="*/ 120459 h 193611"/>
              <a:gd name="connsiteX11" fmla="*/ 96935 w 128939"/>
              <a:gd name="connsiteY11" fmla="*/ 115887 h 193611"/>
              <a:gd name="connsiteX12" fmla="*/ 110651 w 128939"/>
              <a:gd name="connsiteY12" fmla="*/ 106743 h 193611"/>
              <a:gd name="connsiteX13" fmla="*/ 115223 w 128939"/>
              <a:gd name="connsiteY13" fmla="*/ 93027 h 193611"/>
              <a:gd name="connsiteX14" fmla="*/ 119795 w 128939"/>
              <a:gd name="connsiteY14" fmla="*/ 74739 h 193611"/>
              <a:gd name="connsiteX15" fmla="*/ 128939 w 128939"/>
              <a:gd name="connsiteY15" fmla="*/ 61023 h 193611"/>
              <a:gd name="connsiteX16" fmla="*/ 115223 w 128939"/>
              <a:gd name="connsiteY16" fmla="*/ 33591 h 193611"/>
              <a:gd name="connsiteX17" fmla="*/ 92363 w 128939"/>
              <a:gd name="connsiteY17" fmla="*/ 29019 h 193611"/>
              <a:gd name="connsiteX18" fmla="*/ 78647 w 128939"/>
              <a:gd name="connsiteY18" fmla="*/ 19875 h 193611"/>
              <a:gd name="connsiteX19" fmla="*/ 74075 w 128939"/>
              <a:gd name="connsiteY19" fmla="*/ 1587 h 193611"/>
              <a:gd name="connsiteX20" fmla="*/ 69503 w 128939"/>
              <a:gd name="connsiteY20" fmla="*/ 1587 h 19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939" h="193611">
                <a:moveTo>
                  <a:pt x="14639" y="152463"/>
                </a:moveTo>
                <a:cubicBezTo>
                  <a:pt x="17687" y="157035"/>
                  <a:pt x="22880" y="160759"/>
                  <a:pt x="23783" y="166179"/>
                </a:cubicBezTo>
                <a:cubicBezTo>
                  <a:pt x="24964" y="173266"/>
                  <a:pt x="12157" y="193611"/>
                  <a:pt x="5495" y="193611"/>
                </a:cubicBezTo>
                <a:cubicBezTo>
                  <a:pt x="0" y="193611"/>
                  <a:pt x="9979" y="182807"/>
                  <a:pt x="14639" y="179895"/>
                </a:cubicBezTo>
                <a:cubicBezTo>
                  <a:pt x="22813" y="174787"/>
                  <a:pt x="32927" y="173799"/>
                  <a:pt x="42071" y="170751"/>
                </a:cubicBezTo>
                <a:lnTo>
                  <a:pt x="55787" y="166179"/>
                </a:lnTo>
                <a:cubicBezTo>
                  <a:pt x="60359" y="169227"/>
                  <a:pt x="69503" y="180818"/>
                  <a:pt x="69503" y="175323"/>
                </a:cubicBezTo>
                <a:cubicBezTo>
                  <a:pt x="69503" y="168857"/>
                  <a:pt x="61167" y="165194"/>
                  <a:pt x="55787" y="161607"/>
                </a:cubicBezTo>
                <a:cubicBezTo>
                  <a:pt x="51777" y="158934"/>
                  <a:pt x="46643" y="158559"/>
                  <a:pt x="42071" y="157035"/>
                </a:cubicBezTo>
                <a:cubicBezTo>
                  <a:pt x="44562" y="149562"/>
                  <a:pt x="48323" y="134268"/>
                  <a:pt x="55787" y="129603"/>
                </a:cubicBezTo>
                <a:cubicBezTo>
                  <a:pt x="63961" y="124495"/>
                  <a:pt x="74075" y="123507"/>
                  <a:pt x="83219" y="120459"/>
                </a:cubicBezTo>
                <a:cubicBezTo>
                  <a:pt x="87791" y="118935"/>
                  <a:pt x="92925" y="118560"/>
                  <a:pt x="96935" y="115887"/>
                </a:cubicBezTo>
                <a:lnTo>
                  <a:pt x="110651" y="106743"/>
                </a:lnTo>
                <a:cubicBezTo>
                  <a:pt x="112175" y="102171"/>
                  <a:pt x="113899" y="97661"/>
                  <a:pt x="115223" y="93027"/>
                </a:cubicBezTo>
                <a:cubicBezTo>
                  <a:pt x="116949" y="86985"/>
                  <a:pt x="117320" y="80515"/>
                  <a:pt x="119795" y="74739"/>
                </a:cubicBezTo>
                <a:cubicBezTo>
                  <a:pt x="121960" y="69688"/>
                  <a:pt x="125891" y="65595"/>
                  <a:pt x="128939" y="61023"/>
                </a:cubicBezTo>
                <a:cubicBezTo>
                  <a:pt x="126592" y="53983"/>
                  <a:pt x="122522" y="37762"/>
                  <a:pt x="115223" y="33591"/>
                </a:cubicBezTo>
                <a:cubicBezTo>
                  <a:pt x="108476" y="29736"/>
                  <a:pt x="99983" y="30543"/>
                  <a:pt x="92363" y="29019"/>
                </a:cubicBezTo>
                <a:cubicBezTo>
                  <a:pt x="87791" y="25971"/>
                  <a:pt x="79725" y="25263"/>
                  <a:pt x="78647" y="19875"/>
                </a:cubicBezTo>
                <a:cubicBezTo>
                  <a:pt x="74672" y="0"/>
                  <a:pt x="106855" y="9782"/>
                  <a:pt x="74075" y="1587"/>
                </a:cubicBezTo>
                <a:cubicBezTo>
                  <a:pt x="72597" y="1217"/>
                  <a:pt x="71027" y="1587"/>
                  <a:pt x="69503" y="1587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09" name="Freeform 108"/>
          <p:cNvSpPr/>
          <p:nvPr/>
        </p:nvSpPr>
        <p:spPr>
          <a:xfrm>
            <a:off x="23468076" y="13231368"/>
            <a:ext cx="237744" cy="166062"/>
          </a:xfrm>
          <a:custGeom>
            <a:avLst/>
            <a:gdLst>
              <a:gd name="connsiteX0" fmla="*/ 0 w 237744"/>
              <a:gd name="connsiteY0" fmla="*/ 146304 h 166062"/>
              <a:gd name="connsiteX1" fmla="*/ 50292 w 237744"/>
              <a:gd name="connsiteY1" fmla="*/ 150876 h 166062"/>
              <a:gd name="connsiteX2" fmla="*/ 64008 w 237744"/>
              <a:gd name="connsiteY2" fmla="*/ 160020 h 166062"/>
              <a:gd name="connsiteX3" fmla="*/ 105156 w 237744"/>
              <a:gd name="connsiteY3" fmla="*/ 164592 h 166062"/>
              <a:gd name="connsiteX4" fmla="*/ 123444 w 237744"/>
              <a:gd name="connsiteY4" fmla="*/ 160020 h 166062"/>
              <a:gd name="connsiteX5" fmla="*/ 114300 w 237744"/>
              <a:gd name="connsiteY5" fmla="*/ 132588 h 166062"/>
              <a:gd name="connsiteX6" fmla="*/ 118872 w 237744"/>
              <a:gd name="connsiteY6" fmla="*/ 105156 h 166062"/>
              <a:gd name="connsiteX7" fmla="*/ 146304 w 237744"/>
              <a:gd name="connsiteY7" fmla="*/ 91440 h 166062"/>
              <a:gd name="connsiteX8" fmla="*/ 160020 w 237744"/>
              <a:gd name="connsiteY8" fmla="*/ 77724 h 166062"/>
              <a:gd name="connsiteX9" fmla="*/ 169164 w 237744"/>
              <a:gd name="connsiteY9" fmla="*/ 4572 h 166062"/>
              <a:gd name="connsiteX10" fmla="*/ 182880 w 237744"/>
              <a:gd name="connsiteY10" fmla="*/ 0 h 166062"/>
              <a:gd name="connsiteX11" fmla="*/ 196596 w 237744"/>
              <a:gd name="connsiteY11" fmla="*/ 4572 h 166062"/>
              <a:gd name="connsiteX12" fmla="*/ 210312 w 237744"/>
              <a:gd name="connsiteY12" fmla="*/ 50292 h 166062"/>
              <a:gd name="connsiteX13" fmla="*/ 214884 w 237744"/>
              <a:gd name="connsiteY13" fmla="*/ 64008 h 166062"/>
              <a:gd name="connsiteX14" fmla="*/ 233172 w 237744"/>
              <a:gd name="connsiteY14" fmla="*/ 91440 h 166062"/>
              <a:gd name="connsiteX15" fmla="*/ 237744 w 237744"/>
              <a:gd name="connsiteY15" fmla="*/ 100584 h 16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7744" h="166062">
                <a:moveTo>
                  <a:pt x="0" y="146304"/>
                </a:moveTo>
                <a:cubicBezTo>
                  <a:pt x="16764" y="147828"/>
                  <a:pt x="33833" y="147349"/>
                  <a:pt x="50292" y="150876"/>
                </a:cubicBezTo>
                <a:cubicBezTo>
                  <a:pt x="55665" y="152027"/>
                  <a:pt x="58677" y="158687"/>
                  <a:pt x="64008" y="160020"/>
                </a:cubicBezTo>
                <a:cubicBezTo>
                  <a:pt x="77396" y="163367"/>
                  <a:pt x="91440" y="163068"/>
                  <a:pt x="105156" y="164592"/>
                </a:cubicBezTo>
                <a:cubicBezTo>
                  <a:pt x="111252" y="163068"/>
                  <a:pt x="121718" y="166062"/>
                  <a:pt x="123444" y="160020"/>
                </a:cubicBezTo>
                <a:cubicBezTo>
                  <a:pt x="126092" y="150752"/>
                  <a:pt x="114300" y="132588"/>
                  <a:pt x="114300" y="132588"/>
                </a:cubicBezTo>
                <a:cubicBezTo>
                  <a:pt x="115824" y="123444"/>
                  <a:pt x="114726" y="113447"/>
                  <a:pt x="118872" y="105156"/>
                </a:cubicBezTo>
                <a:cubicBezTo>
                  <a:pt x="122417" y="98066"/>
                  <a:pt x="139812" y="93604"/>
                  <a:pt x="146304" y="91440"/>
                </a:cubicBezTo>
                <a:cubicBezTo>
                  <a:pt x="150876" y="86868"/>
                  <a:pt x="157619" y="83727"/>
                  <a:pt x="160020" y="77724"/>
                </a:cubicBezTo>
                <a:cubicBezTo>
                  <a:pt x="169146" y="54908"/>
                  <a:pt x="160038" y="27388"/>
                  <a:pt x="169164" y="4572"/>
                </a:cubicBezTo>
                <a:cubicBezTo>
                  <a:pt x="170954" y="97"/>
                  <a:pt x="178308" y="1524"/>
                  <a:pt x="182880" y="0"/>
                </a:cubicBezTo>
                <a:cubicBezTo>
                  <a:pt x="187452" y="1524"/>
                  <a:pt x="193795" y="650"/>
                  <a:pt x="196596" y="4572"/>
                </a:cubicBezTo>
                <a:cubicBezTo>
                  <a:pt x="201770" y="11815"/>
                  <a:pt x="207286" y="39701"/>
                  <a:pt x="210312" y="50292"/>
                </a:cubicBezTo>
                <a:cubicBezTo>
                  <a:pt x="211636" y="54926"/>
                  <a:pt x="212544" y="59795"/>
                  <a:pt x="214884" y="64008"/>
                </a:cubicBezTo>
                <a:cubicBezTo>
                  <a:pt x="220221" y="73615"/>
                  <a:pt x="228257" y="81610"/>
                  <a:pt x="233172" y="91440"/>
                </a:cubicBezTo>
                <a:lnTo>
                  <a:pt x="237744" y="100584"/>
                </a:ln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10" name="Freeform 109"/>
          <p:cNvSpPr/>
          <p:nvPr/>
        </p:nvSpPr>
        <p:spPr>
          <a:xfrm>
            <a:off x="23719536" y="13373100"/>
            <a:ext cx="128016" cy="32004"/>
          </a:xfrm>
          <a:custGeom>
            <a:avLst/>
            <a:gdLst>
              <a:gd name="connsiteX0" fmla="*/ 0 w 128016"/>
              <a:gd name="connsiteY0" fmla="*/ 13716 h 32004"/>
              <a:gd name="connsiteX1" fmla="*/ 13716 w 128016"/>
              <a:gd name="connsiteY1" fmla="*/ 22860 h 32004"/>
              <a:gd name="connsiteX2" fmla="*/ 41148 w 128016"/>
              <a:gd name="connsiteY2" fmla="*/ 32004 h 32004"/>
              <a:gd name="connsiteX3" fmla="*/ 73152 w 128016"/>
              <a:gd name="connsiteY3" fmla="*/ 27432 h 32004"/>
              <a:gd name="connsiteX4" fmla="*/ 100584 w 128016"/>
              <a:gd name="connsiteY4" fmla="*/ 9144 h 32004"/>
              <a:gd name="connsiteX5" fmla="*/ 114300 w 128016"/>
              <a:gd name="connsiteY5" fmla="*/ 0 h 32004"/>
              <a:gd name="connsiteX6" fmla="*/ 128016 w 128016"/>
              <a:gd name="connsiteY6" fmla="*/ 0 h 3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016" h="32004">
                <a:moveTo>
                  <a:pt x="0" y="13716"/>
                </a:moveTo>
                <a:cubicBezTo>
                  <a:pt x="4572" y="16764"/>
                  <a:pt x="8695" y="20628"/>
                  <a:pt x="13716" y="22860"/>
                </a:cubicBezTo>
                <a:cubicBezTo>
                  <a:pt x="22524" y="26775"/>
                  <a:pt x="41148" y="32004"/>
                  <a:pt x="41148" y="32004"/>
                </a:cubicBezTo>
                <a:cubicBezTo>
                  <a:pt x="51816" y="30480"/>
                  <a:pt x="63094" y="31300"/>
                  <a:pt x="73152" y="27432"/>
                </a:cubicBezTo>
                <a:cubicBezTo>
                  <a:pt x="83409" y="23487"/>
                  <a:pt x="91440" y="15240"/>
                  <a:pt x="100584" y="9144"/>
                </a:cubicBezTo>
                <a:cubicBezTo>
                  <a:pt x="105156" y="6096"/>
                  <a:pt x="108805" y="0"/>
                  <a:pt x="114300" y="0"/>
                </a:cubicBezTo>
                <a:lnTo>
                  <a:pt x="128016" y="0"/>
                </a:ln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11" name="Freeform 110"/>
          <p:cNvSpPr/>
          <p:nvPr/>
        </p:nvSpPr>
        <p:spPr>
          <a:xfrm>
            <a:off x="23743920" y="13182813"/>
            <a:ext cx="44651" cy="37731"/>
          </a:xfrm>
          <a:custGeom>
            <a:avLst/>
            <a:gdLst>
              <a:gd name="connsiteX0" fmla="*/ 3048 w 44651"/>
              <a:gd name="connsiteY0" fmla="*/ 25695 h 37731"/>
              <a:gd name="connsiteX1" fmla="*/ 25908 w 44651"/>
              <a:gd name="connsiteY1" fmla="*/ 30267 h 37731"/>
              <a:gd name="connsiteX2" fmla="*/ 39624 w 44651"/>
              <a:gd name="connsiteY2" fmla="*/ 34839 h 37731"/>
              <a:gd name="connsiteX3" fmla="*/ 44196 w 44651"/>
              <a:gd name="connsiteY3" fmla="*/ 16551 h 37731"/>
              <a:gd name="connsiteX4" fmla="*/ 3048 w 44651"/>
              <a:gd name="connsiteY4" fmla="*/ 25695 h 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1" h="37731">
                <a:moveTo>
                  <a:pt x="3048" y="25695"/>
                </a:moveTo>
                <a:cubicBezTo>
                  <a:pt x="0" y="27981"/>
                  <a:pt x="18369" y="28382"/>
                  <a:pt x="25908" y="30267"/>
                </a:cubicBezTo>
                <a:cubicBezTo>
                  <a:pt x="30583" y="31436"/>
                  <a:pt x="35769" y="37731"/>
                  <a:pt x="39624" y="34839"/>
                </a:cubicBezTo>
                <a:cubicBezTo>
                  <a:pt x="44651" y="31069"/>
                  <a:pt x="42672" y="22647"/>
                  <a:pt x="44196" y="16551"/>
                </a:cubicBezTo>
                <a:cubicBezTo>
                  <a:pt x="33162" y="0"/>
                  <a:pt x="6096" y="23409"/>
                  <a:pt x="3048" y="25695"/>
                </a:cubicBezTo>
                <a:close/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12" name="Freeform 111"/>
          <p:cNvSpPr/>
          <p:nvPr/>
        </p:nvSpPr>
        <p:spPr>
          <a:xfrm>
            <a:off x="23769828" y="13066776"/>
            <a:ext cx="94888" cy="87643"/>
          </a:xfrm>
          <a:custGeom>
            <a:avLst/>
            <a:gdLst>
              <a:gd name="connsiteX0" fmla="*/ 0 w 94888"/>
              <a:gd name="connsiteY0" fmla="*/ 68580 h 87643"/>
              <a:gd name="connsiteX1" fmla="*/ 59436 w 94888"/>
              <a:gd name="connsiteY1" fmla="*/ 73152 h 87643"/>
              <a:gd name="connsiteX2" fmla="*/ 86868 w 94888"/>
              <a:gd name="connsiteY2" fmla="*/ 82296 h 87643"/>
              <a:gd name="connsiteX3" fmla="*/ 73152 w 94888"/>
              <a:gd name="connsiteY3" fmla="*/ 73152 h 87643"/>
              <a:gd name="connsiteX4" fmla="*/ 50292 w 94888"/>
              <a:gd name="connsiteY4" fmla="*/ 45720 h 87643"/>
              <a:gd name="connsiteX5" fmla="*/ 41148 w 94888"/>
              <a:gd name="connsiteY5" fmla="*/ 32004 h 87643"/>
              <a:gd name="connsiteX6" fmla="*/ 18288 w 94888"/>
              <a:gd name="connsiteY6" fmla="*/ 4572 h 87643"/>
              <a:gd name="connsiteX7" fmla="*/ 27432 w 94888"/>
              <a:gd name="connsiteY7" fmla="*/ 0 h 8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888" h="87643">
                <a:moveTo>
                  <a:pt x="0" y="68580"/>
                </a:moveTo>
                <a:cubicBezTo>
                  <a:pt x="19812" y="70104"/>
                  <a:pt x="39809" y="70053"/>
                  <a:pt x="59436" y="73152"/>
                </a:cubicBezTo>
                <a:cubicBezTo>
                  <a:pt x="68957" y="74655"/>
                  <a:pt x="94888" y="87643"/>
                  <a:pt x="86868" y="82296"/>
                </a:cubicBezTo>
                <a:lnTo>
                  <a:pt x="73152" y="73152"/>
                </a:lnTo>
                <a:cubicBezTo>
                  <a:pt x="50449" y="39098"/>
                  <a:pt x="79628" y="80923"/>
                  <a:pt x="50292" y="45720"/>
                </a:cubicBezTo>
                <a:cubicBezTo>
                  <a:pt x="46774" y="41499"/>
                  <a:pt x="44666" y="36225"/>
                  <a:pt x="41148" y="32004"/>
                </a:cubicBezTo>
                <a:cubicBezTo>
                  <a:pt x="38527" y="28858"/>
                  <a:pt x="18288" y="11383"/>
                  <a:pt x="18288" y="4572"/>
                </a:cubicBezTo>
                <a:cubicBezTo>
                  <a:pt x="18288" y="1164"/>
                  <a:pt x="24384" y="1524"/>
                  <a:pt x="27432" y="0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13" name="Freeform 112"/>
          <p:cNvSpPr/>
          <p:nvPr/>
        </p:nvSpPr>
        <p:spPr>
          <a:xfrm>
            <a:off x="23886910" y="13053060"/>
            <a:ext cx="81606" cy="158138"/>
          </a:xfrm>
          <a:custGeom>
            <a:avLst/>
            <a:gdLst>
              <a:gd name="connsiteX0" fmla="*/ 15506 w 81606"/>
              <a:gd name="connsiteY0" fmla="*/ 0 h 158138"/>
              <a:gd name="connsiteX1" fmla="*/ 29222 w 81606"/>
              <a:gd name="connsiteY1" fmla="*/ 4572 h 158138"/>
              <a:gd name="connsiteX2" fmla="*/ 33794 w 81606"/>
              <a:gd name="connsiteY2" fmla="*/ 18288 h 158138"/>
              <a:gd name="connsiteX3" fmla="*/ 20078 w 81606"/>
              <a:gd name="connsiteY3" fmla="*/ 64008 h 158138"/>
              <a:gd name="connsiteX4" fmla="*/ 6362 w 81606"/>
              <a:gd name="connsiteY4" fmla="*/ 73152 h 158138"/>
              <a:gd name="connsiteX5" fmla="*/ 1790 w 81606"/>
              <a:gd name="connsiteY5" fmla="*/ 86868 h 158138"/>
              <a:gd name="connsiteX6" fmla="*/ 33794 w 81606"/>
              <a:gd name="connsiteY6" fmla="*/ 100584 h 158138"/>
              <a:gd name="connsiteX7" fmla="*/ 47510 w 81606"/>
              <a:gd name="connsiteY7" fmla="*/ 114300 h 158138"/>
              <a:gd name="connsiteX8" fmla="*/ 70370 w 81606"/>
              <a:gd name="connsiteY8" fmla="*/ 146304 h 15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06" h="158138">
                <a:moveTo>
                  <a:pt x="15506" y="0"/>
                </a:moveTo>
                <a:cubicBezTo>
                  <a:pt x="20078" y="1524"/>
                  <a:pt x="25814" y="1164"/>
                  <a:pt x="29222" y="4572"/>
                </a:cubicBezTo>
                <a:cubicBezTo>
                  <a:pt x="32630" y="7980"/>
                  <a:pt x="33794" y="13469"/>
                  <a:pt x="33794" y="18288"/>
                </a:cubicBezTo>
                <a:cubicBezTo>
                  <a:pt x="33794" y="35555"/>
                  <a:pt x="32472" y="51614"/>
                  <a:pt x="20078" y="64008"/>
                </a:cubicBezTo>
                <a:cubicBezTo>
                  <a:pt x="16193" y="67893"/>
                  <a:pt x="10934" y="70104"/>
                  <a:pt x="6362" y="73152"/>
                </a:cubicBezTo>
                <a:cubicBezTo>
                  <a:pt x="4838" y="77724"/>
                  <a:pt x="0" y="82393"/>
                  <a:pt x="1790" y="86868"/>
                </a:cubicBezTo>
                <a:cubicBezTo>
                  <a:pt x="5298" y="95639"/>
                  <a:pt x="27827" y="99092"/>
                  <a:pt x="33794" y="100584"/>
                </a:cubicBezTo>
                <a:cubicBezTo>
                  <a:pt x="38366" y="105156"/>
                  <a:pt x="43540" y="109196"/>
                  <a:pt x="47510" y="114300"/>
                </a:cubicBezTo>
                <a:cubicBezTo>
                  <a:pt x="81606" y="158138"/>
                  <a:pt x="55161" y="131095"/>
                  <a:pt x="70370" y="146304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14" name="Freeform 113"/>
          <p:cNvSpPr/>
          <p:nvPr/>
        </p:nvSpPr>
        <p:spPr>
          <a:xfrm>
            <a:off x="24178019" y="12993624"/>
            <a:ext cx="13495" cy="96012"/>
          </a:xfrm>
          <a:custGeom>
            <a:avLst/>
            <a:gdLst>
              <a:gd name="connsiteX0" fmla="*/ 7861 w 13495"/>
              <a:gd name="connsiteY0" fmla="*/ 0 h 96012"/>
              <a:gd name="connsiteX1" fmla="*/ 7861 w 13495"/>
              <a:gd name="connsiteY1" fmla="*/ 50292 h 96012"/>
              <a:gd name="connsiteX2" fmla="*/ 12433 w 13495"/>
              <a:gd name="connsiteY2" fmla="*/ 64008 h 96012"/>
              <a:gd name="connsiteX3" fmla="*/ 12433 w 13495"/>
              <a:gd name="connsiteY3" fmla="*/ 96012 h 9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5" h="96012">
                <a:moveTo>
                  <a:pt x="7861" y="0"/>
                </a:moveTo>
                <a:cubicBezTo>
                  <a:pt x="0" y="23583"/>
                  <a:pt x="1171" y="13495"/>
                  <a:pt x="7861" y="50292"/>
                </a:cubicBezTo>
                <a:cubicBezTo>
                  <a:pt x="8723" y="55034"/>
                  <a:pt x="11953" y="59213"/>
                  <a:pt x="12433" y="64008"/>
                </a:cubicBezTo>
                <a:cubicBezTo>
                  <a:pt x="13495" y="74623"/>
                  <a:pt x="12433" y="85344"/>
                  <a:pt x="12433" y="96012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15" name="Freeform 114"/>
          <p:cNvSpPr/>
          <p:nvPr/>
        </p:nvSpPr>
        <p:spPr>
          <a:xfrm>
            <a:off x="23266908" y="14264640"/>
            <a:ext cx="56590" cy="160020"/>
          </a:xfrm>
          <a:custGeom>
            <a:avLst/>
            <a:gdLst>
              <a:gd name="connsiteX0" fmla="*/ 13716 w 56590"/>
              <a:gd name="connsiteY0" fmla="*/ 0 h 160020"/>
              <a:gd name="connsiteX1" fmla="*/ 9144 w 56590"/>
              <a:gd name="connsiteY1" fmla="*/ 18288 h 160020"/>
              <a:gd name="connsiteX2" fmla="*/ 0 w 56590"/>
              <a:gd name="connsiteY2" fmla="*/ 45720 h 160020"/>
              <a:gd name="connsiteX3" fmla="*/ 4572 w 56590"/>
              <a:gd name="connsiteY3" fmla="*/ 77724 h 160020"/>
              <a:gd name="connsiteX4" fmla="*/ 36576 w 56590"/>
              <a:gd name="connsiteY4" fmla="*/ 114300 h 160020"/>
              <a:gd name="connsiteX5" fmla="*/ 41148 w 56590"/>
              <a:gd name="connsiteY5" fmla="*/ 128016 h 160020"/>
              <a:gd name="connsiteX6" fmla="*/ 54864 w 56590"/>
              <a:gd name="connsiteY6" fmla="*/ 141732 h 160020"/>
              <a:gd name="connsiteX7" fmla="*/ 50292 w 56590"/>
              <a:gd name="connsiteY7" fmla="*/ 160020 h 160020"/>
              <a:gd name="connsiteX8" fmla="*/ 18288 w 56590"/>
              <a:gd name="connsiteY8" fmla="*/ 118872 h 160020"/>
              <a:gd name="connsiteX9" fmla="*/ 0 w 56590"/>
              <a:gd name="connsiteY9" fmla="*/ 109728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590" h="160020">
                <a:moveTo>
                  <a:pt x="13716" y="0"/>
                </a:moveTo>
                <a:cubicBezTo>
                  <a:pt x="12192" y="6096"/>
                  <a:pt x="10950" y="12269"/>
                  <a:pt x="9144" y="18288"/>
                </a:cubicBezTo>
                <a:cubicBezTo>
                  <a:pt x="6374" y="27520"/>
                  <a:pt x="0" y="45720"/>
                  <a:pt x="0" y="45720"/>
                </a:cubicBezTo>
                <a:cubicBezTo>
                  <a:pt x="1524" y="56388"/>
                  <a:pt x="704" y="67666"/>
                  <a:pt x="4572" y="77724"/>
                </a:cubicBezTo>
                <a:cubicBezTo>
                  <a:pt x="13769" y="101635"/>
                  <a:pt x="19786" y="103106"/>
                  <a:pt x="36576" y="114300"/>
                </a:cubicBezTo>
                <a:cubicBezTo>
                  <a:pt x="38100" y="118872"/>
                  <a:pt x="38475" y="124006"/>
                  <a:pt x="41148" y="128016"/>
                </a:cubicBezTo>
                <a:cubicBezTo>
                  <a:pt x="44735" y="133396"/>
                  <a:pt x="53088" y="135515"/>
                  <a:pt x="54864" y="141732"/>
                </a:cubicBezTo>
                <a:cubicBezTo>
                  <a:pt x="56590" y="147774"/>
                  <a:pt x="51816" y="153924"/>
                  <a:pt x="50292" y="160020"/>
                </a:cubicBezTo>
                <a:cubicBezTo>
                  <a:pt x="28805" y="138533"/>
                  <a:pt x="40163" y="151684"/>
                  <a:pt x="18288" y="118872"/>
                </a:cubicBezTo>
                <a:cubicBezTo>
                  <a:pt x="7254" y="102321"/>
                  <a:pt x="14059" y="102699"/>
                  <a:pt x="0" y="109728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16" name="Freeform 115"/>
          <p:cNvSpPr/>
          <p:nvPr/>
        </p:nvSpPr>
        <p:spPr>
          <a:xfrm>
            <a:off x="23257661" y="13716000"/>
            <a:ext cx="96115" cy="525780"/>
          </a:xfrm>
          <a:custGeom>
            <a:avLst/>
            <a:gdLst>
              <a:gd name="connsiteX0" fmla="*/ 45823 w 96115"/>
              <a:gd name="connsiteY0" fmla="*/ 0 h 525780"/>
              <a:gd name="connsiteX1" fmla="*/ 59539 w 96115"/>
              <a:gd name="connsiteY1" fmla="*/ 41148 h 525780"/>
              <a:gd name="connsiteX2" fmla="*/ 64111 w 96115"/>
              <a:gd name="connsiteY2" fmla="*/ 54864 h 525780"/>
              <a:gd name="connsiteX3" fmla="*/ 59539 w 96115"/>
              <a:gd name="connsiteY3" fmla="*/ 91440 h 525780"/>
              <a:gd name="connsiteX4" fmla="*/ 50395 w 96115"/>
              <a:gd name="connsiteY4" fmla="*/ 105156 h 525780"/>
              <a:gd name="connsiteX5" fmla="*/ 36679 w 96115"/>
              <a:gd name="connsiteY5" fmla="*/ 123444 h 525780"/>
              <a:gd name="connsiteX6" fmla="*/ 18391 w 96115"/>
              <a:gd name="connsiteY6" fmla="*/ 150876 h 525780"/>
              <a:gd name="connsiteX7" fmla="*/ 9247 w 96115"/>
              <a:gd name="connsiteY7" fmla="*/ 164592 h 525780"/>
              <a:gd name="connsiteX8" fmla="*/ 4675 w 96115"/>
              <a:gd name="connsiteY8" fmla="*/ 178308 h 525780"/>
              <a:gd name="connsiteX9" fmla="*/ 45823 w 96115"/>
              <a:gd name="connsiteY9" fmla="*/ 173736 h 525780"/>
              <a:gd name="connsiteX10" fmla="*/ 59539 w 96115"/>
              <a:gd name="connsiteY10" fmla="*/ 160020 h 525780"/>
              <a:gd name="connsiteX11" fmla="*/ 73255 w 96115"/>
              <a:gd name="connsiteY11" fmla="*/ 164592 h 525780"/>
              <a:gd name="connsiteX12" fmla="*/ 77827 w 96115"/>
              <a:gd name="connsiteY12" fmla="*/ 178308 h 525780"/>
              <a:gd name="connsiteX13" fmla="*/ 82399 w 96115"/>
              <a:gd name="connsiteY13" fmla="*/ 201168 h 525780"/>
              <a:gd name="connsiteX14" fmla="*/ 91543 w 96115"/>
              <a:gd name="connsiteY14" fmla="*/ 214884 h 525780"/>
              <a:gd name="connsiteX15" fmla="*/ 96115 w 96115"/>
              <a:gd name="connsiteY15" fmla="*/ 228600 h 525780"/>
              <a:gd name="connsiteX16" fmla="*/ 86971 w 96115"/>
              <a:gd name="connsiteY16" fmla="*/ 242316 h 525780"/>
              <a:gd name="connsiteX17" fmla="*/ 73255 w 96115"/>
              <a:gd name="connsiteY17" fmla="*/ 251460 h 525780"/>
              <a:gd name="connsiteX18" fmla="*/ 59539 w 96115"/>
              <a:gd name="connsiteY18" fmla="*/ 265176 h 525780"/>
              <a:gd name="connsiteX19" fmla="*/ 41251 w 96115"/>
              <a:gd name="connsiteY19" fmla="*/ 306324 h 525780"/>
              <a:gd name="connsiteX20" fmla="*/ 54967 w 96115"/>
              <a:gd name="connsiteY20" fmla="*/ 374904 h 525780"/>
              <a:gd name="connsiteX21" fmla="*/ 68683 w 96115"/>
              <a:gd name="connsiteY21" fmla="*/ 384048 h 525780"/>
              <a:gd name="connsiteX22" fmla="*/ 77827 w 96115"/>
              <a:gd name="connsiteY22" fmla="*/ 397764 h 525780"/>
              <a:gd name="connsiteX23" fmla="*/ 86971 w 96115"/>
              <a:gd name="connsiteY23" fmla="*/ 425196 h 525780"/>
              <a:gd name="connsiteX24" fmla="*/ 82399 w 96115"/>
              <a:gd name="connsiteY24" fmla="*/ 438912 h 525780"/>
              <a:gd name="connsiteX25" fmla="*/ 68683 w 96115"/>
              <a:gd name="connsiteY25" fmla="*/ 443484 h 525780"/>
              <a:gd name="connsiteX26" fmla="*/ 54967 w 96115"/>
              <a:gd name="connsiteY26" fmla="*/ 452628 h 525780"/>
              <a:gd name="connsiteX27" fmla="*/ 27535 w 96115"/>
              <a:gd name="connsiteY27" fmla="*/ 461772 h 525780"/>
              <a:gd name="connsiteX28" fmla="*/ 18391 w 96115"/>
              <a:gd name="connsiteY28" fmla="*/ 525780 h 52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6115" h="525780">
                <a:moveTo>
                  <a:pt x="45823" y="0"/>
                </a:moveTo>
                <a:lnTo>
                  <a:pt x="59539" y="41148"/>
                </a:lnTo>
                <a:lnTo>
                  <a:pt x="64111" y="54864"/>
                </a:lnTo>
                <a:cubicBezTo>
                  <a:pt x="62587" y="67056"/>
                  <a:pt x="62772" y="79586"/>
                  <a:pt x="59539" y="91440"/>
                </a:cubicBezTo>
                <a:cubicBezTo>
                  <a:pt x="58093" y="96741"/>
                  <a:pt x="53589" y="100685"/>
                  <a:pt x="50395" y="105156"/>
                </a:cubicBezTo>
                <a:cubicBezTo>
                  <a:pt x="45966" y="111357"/>
                  <a:pt x="41049" y="117201"/>
                  <a:pt x="36679" y="123444"/>
                </a:cubicBezTo>
                <a:cubicBezTo>
                  <a:pt x="30377" y="132447"/>
                  <a:pt x="24487" y="141732"/>
                  <a:pt x="18391" y="150876"/>
                </a:cubicBezTo>
                <a:cubicBezTo>
                  <a:pt x="15343" y="155448"/>
                  <a:pt x="10985" y="159379"/>
                  <a:pt x="9247" y="164592"/>
                </a:cubicBezTo>
                <a:cubicBezTo>
                  <a:pt x="7723" y="169164"/>
                  <a:pt x="0" y="177139"/>
                  <a:pt x="4675" y="178308"/>
                </a:cubicBezTo>
                <a:cubicBezTo>
                  <a:pt x="18063" y="181655"/>
                  <a:pt x="32107" y="175260"/>
                  <a:pt x="45823" y="173736"/>
                </a:cubicBezTo>
                <a:cubicBezTo>
                  <a:pt x="50395" y="169164"/>
                  <a:pt x="53405" y="162065"/>
                  <a:pt x="59539" y="160020"/>
                </a:cubicBezTo>
                <a:cubicBezTo>
                  <a:pt x="64111" y="158496"/>
                  <a:pt x="69847" y="161184"/>
                  <a:pt x="73255" y="164592"/>
                </a:cubicBezTo>
                <a:cubicBezTo>
                  <a:pt x="76663" y="168000"/>
                  <a:pt x="76658" y="173633"/>
                  <a:pt x="77827" y="178308"/>
                </a:cubicBezTo>
                <a:cubicBezTo>
                  <a:pt x="79712" y="185847"/>
                  <a:pt x="79670" y="193892"/>
                  <a:pt x="82399" y="201168"/>
                </a:cubicBezTo>
                <a:cubicBezTo>
                  <a:pt x="84328" y="206313"/>
                  <a:pt x="89086" y="209969"/>
                  <a:pt x="91543" y="214884"/>
                </a:cubicBezTo>
                <a:cubicBezTo>
                  <a:pt x="93698" y="219195"/>
                  <a:pt x="94591" y="224028"/>
                  <a:pt x="96115" y="228600"/>
                </a:cubicBezTo>
                <a:cubicBezTo>
                  <a:pt x="93067" y="233172"/>
                  <a:pt x="90856" y="238431"/>
                  <a:pt x="86971" y="242316"/>
                </a:cubicBezTo>
                <a:cubicBezTo>
                  <a:pt x="83086" y="246201"/>
                  <a:pt x="77476" y="247942"/>
                  <a:pt x="73255" y="251460"/>
                </a:cubicBezTo>
                <a:cubicBezTo>
                  <a:pt x="68288" y="255599"/>
                  <a:pt x="64111" y="260604"/>
                  <a:pt x="59539" y="265176"/>
                </a:cubicBezTo>
                <a:cubicBezTo>
                  <a:pt x="48657" y="297821"/>
                  <a:pt x="55742" y="284588"/>
                  <a:pt x="41251" y="306324"/>
                </a:cubicBezTo>
                <a:cubicBezTo>
                  <a:pt x="41472" y="308313"/>
                  <a:pt x="45241" y="368420"/>
                  <a:pt x="54967" y="374904"/>
                </a:cubicBezTo>
                <a:lnTo>
                  <a:pt x="68683" y="384048"/>
                </a:lnTo>
                <a:cubicBezTo>
                  <a:pt x="71731" y="388620"/>
                  <a:pt x="75595" y="392743"/>
                  <a:pt x="77827" y="397764"/>
                </a:cubicBezTo>
                <a:cubicBezTo>
                  <a:pt x="81742" y="406572"/>
                  <a:pt x="86971" y="425196"/>
                  <a:pt x="86971" y="425196"/>
                </a:cubicBezTo>
                <a:cubicBezTo>
                  <a:pt x="85447" y="429768"/>
                  <a:pt x="85807" y="435504"/>
                  <a:pt x="82399" y="438912"/>
                </a:cubicBezTo>
                <a:cubicBezTo>
                  <a:pt x="78991" y="442320"/>
                  <a:pt x="72994" y="441329"/>
                  <a:pt x="68683" y="443484"/>
                </a:cubicBezTo>
                <a:cubicBezTo>
                  <a:pt x="63768" y="445941"/>
                  <a:pt x="59988" y="450396"/>
                  <a:pt x="54967" y="452628"/>
                </a:cubicBezTo>
                <a:cubicBezTo>
                  <a:pt x="46159" y="456543"/>
                  <a:pt x="27535" y="461772"/>
                  <a:pt x="27535" y="461772"/>
                </a:cubicBezTo>
                <a:cubicBezTo>
                  <a:pt x="9092" y="489436"/>
                  <a:pt x="18391" y="469993"/>
                  <a:pt x="18391" y="525780"/>
                </a:cubicBezTo>
              </a:path>
            </a:pathLst>
          </a:custGeom>
          <a:ln w="508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17" name="Freeform 116"/>
          <p:cNvSpPr/>
          <p:nvPr/>
        </p:nvSpPr>
        <p:spPr>
          <a:xfrm>
            <a:off x="23298912" y="13633704"/>
            <a:ext cx="218888" cy="649224"/>
          </a:xfrm>
          <a:custGeom>
            <a:avLst/>
            <a:gdLst>
              <a:gd name="connsiteX0" fmla="*/ 96012 w 218888"/>
              <a:gd name="connsiteY0" fmla="*/ 0 h 649224"/>
              <a:gd name="connsiteX1" fmla="*/ 105156 w 218888"/>
              <a:gd name="connsiteY1" fmla="*/ 36576 h 649224"/>
              <a:gd name="connsiteX2" fmla="*/ 123444 w 218888"/>
              <a:gd name="connsiteY2" fmla="*/ 64008 h 649224"/>
              <a:gd name="connsiteX3" fmla="*/ 150876 w 218888"/>
              <a:gd name="connsiteY3" fmla="*/ 68580 h 649224"/>
              <a:gd name="connsiteX4" fmla="*/ 141732 w 218888"/>
              <a:gd name="connsiteY4" fmla="*/ 82296 h 649224"/>
              <a:gd name="connsiteX5" fmla="*/ 114300 w 218888"/>
              <a:gd name="connsiteY5" fmla="*/ 91440 h 649224"/>
              <a:gd name="connsiteX6" fmla="*/ 100584 w 218888"/>
              <a:gd name="connsiteY6" fmla="*/ 105156 h 649224"/>
              <a:gd name="connsiteX7" fmla="*/ 100584 w 218888"/>
              <a:gd name="connsiteY7" fmla="*/ 155448 h 649224"/>
              <a:gd name="connsiteX8" fmla="*/ 105156 w 218888"/>
              <a:gd name="connsiteY8" fmla="*/ 169164 h 649224"/>
              <a:gd name="connsiteX9" fmla="*/ 114300 w 218888"/>
              <a:gd name="connsiteY9" fmla="*/ 182880 h 649224"/>
              <a:gd name="connsiteX10" fmla="*/ 123444 w 218888"/>
              <a:gd name="connsiteY10" fmla="*/ 210312 h 649224"/>
              <a:gd name="connsiteX11" fmla="*/ 132588 w 218888"/>
              <a:gd name="connsiteY11" fmla="*/ 224028 h 649224"/>
              <a:gd name="connsiteX12" fmla="*/ 146304 w 218888"/>
              <a:gd name="connsiteY12" fmla="*/ 251460 h 649224"/>
              <a:gd name="connsiteX13" fmla="*/ 150876 w 218888"/>
              <a:gd name="connsiteY13" fmla="*/ 269748 h 649224"/>
              <a:gd name="connsiteX14" fmla="*/ 169164 w 218888"/>
              <a:gd name="connsiteY14" fmla="*/ 297180 h 649224"/>
              <a:gd name="connsiteX15" fmla="*/ 178308 w 218888"/>
              <a:gd name="connsiteY15" fmla="*/ 310896 h 649224"/>
              <a:gd name="connsiteX16" fmla="*/ 192024 w 218888"/>
              <a:gd name="connsiteY16" fmla="*/ 342900 h 649224"/>
              <a:gd name="connsiteX17" fmla="*/ 205740 w 218888"/>
              <a:gd name="connsiteY17" fmla="*/ 352044 h 649224"/>
              <a:gd name="connsiteX18" fmla="*/ 137160 w 218888"/>
              <a:gd name="connsiteY18" fmla="*/ 365760 h 649224"/>
              <a:gd name="connsiteX19" fmla="*/ 123444 w 218888"/>
              <a:gd name="connsiteY19" fmla="*/ 374904 h 649224"/>
              <a:gd name="connsiteX20" fmla="*/ 96012 w 218888"/>
              <a:gd name="connsiteY20" fmla="*/ 384048 h 649224"/>
              <a:gd name="connsiteX21" fmla="*/ 82296 w 218888"/>
              <a:gd name="connsiteY21" fmla="*/ 388620 h 649224"/>
              <a:gd name="connsiteX22" fmla="*/ 73152 w 218888"/>
              <a:gd name="connsiteY22" fmla="*/ 402336 h 649224"/>
              <a:gd name="connsiteX23" fmla="*/ 64008 w 218888"/>
              <a:gd name="connsiteY23" fmla="*/ 443484 h 649224"/>
              <a:gd name="connsiteX24" fmla="*/ 77724 w 218888"/>
              <a:gd name="connsiteY24" fmla="*/ 448056 h 649224"/>
              <a:gd name="connsiteX25" fmla="*/ 132588 w 218888"/>
              <a:gd name="connsiteY25" fmla="*/ 448056 h 649224"/>
              <a:gd name="connsiteX26" fmla="*/ 146304 w 218888"/>
              <a:gd name="connsiteY26" fmla="*/ 461772 h 649224"/>
              <a:gd name="connsiteX27" fmla="*/ 141732 w 218888"/>
              <a:gd name="connsiteY27" fmla="*/ 475488 h 649224"/>
              <a:gd name="connsiteX28" fmla="*/ 128016 w 218888"/>
              <a:gd name="connsiteY28" fmla="*/ 480060 h 649224"/>
              <a:gd name="connsiteX29" fmla="*/ 86868 w 218888"/>
              <a:gd name="connsiteY29" fmla="*/ 484632 h 649224"/>
              <a:gd name="connsiteX30" fmla="*/ 73152 w 218888"/>
              <a:gd name="connsiteY30" fmla="*/ 512064 h 649224"/>
              <a:gd name="connsiteX31" fmla="*/ 77724 w 218888"/>
              <a:gd name="connsiteY31" fmla="*/ 525780 h 649224"/>
              <a:gd name="connsiteX32" fmla="*/ 86868 w 218888"/>
              <a:gd name="connsiteY32" fmla="*/ 539496 h 649224"/>
              <a:gd name="connsiteX33" fmla="*/ 96012 w 218888"/>
              <a:gd name="connsiteY33" fmla="*/ 566928 h 649224"/>
              <a:gd name="connsiteX34" fmla="*/ 82296 w 218888"/>
              <a:gd name="connsiteY34" fmla="*/ 571500 h 649224"/>
              <a:gd name="connsiteX35" fmla="*/ 41148 w 218888"/>
              <a:gd name="connsiteY35" fmla="*/ 576072 h 649224"/>
              <a:gd name="connsiteX36" fmla="*/ 36576 w 218888"/>
              <a:gd name="connsiteY36" fmla="*/ 589788 h 649224"/>
              <a:gd name="connsiteX37" fmla="*/ 22860 w 218888"/>
              <a:gd name="connsiteY37" fmla="*/ 594360 h 649224"/>
              <a:gd name="connsiteX38" fmla="*/ 18288 w 218888"/>
              <a:gd name="connsiteY38" fmla="*/ 608076 h 649224"/>
              <a:gd name="connsiteX39" fmla="*/ 9144 w 218888"/>
              <a:gd name="connsiteY39" fmla="*/ 621792 h 649224"/>
              <a:gd name="connsiteX40" fmla="*/ 0 w 218888"/>
              <a:gd name="connsiteY40" fmla="*/ 649224 h 64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8888" h="649224">
                <a:moveTo>
                  <a:pt x="96012" y="0"/>
                </a:moveTo>
                <a:lnTo>
                  <a:pt x="105156" y="36576"/>
                </a:lnTo>
                <a:cubicBezTo>
                  <a:pt x="109091" y="52317"/>
                  <a:pt x="106222" y="58267"/>
                  <a:pt x="123444" y="64008"/>
                </a:cubicBezTo>
                <a:cubicBezTo>
                  <a:pt x="132238" y="66939"/>
                  <a:pt x="141732" y="67056"/>
                  <a:pt x="150876" y="68580"/>
                </a:cubicBezTo>
                <a:cubicBezTo>
                  <a:pt x="147828" y="73152"/>
                  <a:pt x="146392" y="79384"/>
                  <a:pt x="141732" y="82296"/>
                </a:cubicBezTo>
                <a:cubicBezTo>
                  <a:pt x="133558" y="87404"/>
                  <a:pt x="114300" y="91440"/>
                  <a:pt x="114300" y="91440"/>
                </a:cubicBezTo>
                <a:cubicBezTo>
                  <a:pt x="109728" y="96012"/>
                  <a:pt x="104171" y="99776"/>
                  <a:pt x="100584" y="105156"/>
                </a:cubicBezTo>
                <a:cubicBezTo>
                  <a:pt x="91038" y="119474"/>
                  <a:pt x="98188" y="142272"/>
                  <a:pt x="100584" y="155448"/>
                </a:cubicBezTo>
                <a:cubicBezTo>
                  <a:pt x="101446" y="160190"/>
                  <a:pt x="103001" y="164853"/>
                  <a:pt x="105156" y="169164"/>
                </a:cubicBezTo>
                <a:cubicBezTo>
                  <a:pt x="107613" y="174079"/>
                  <a:pt x="112068" y="177859"/>
                  <a:pt x="114300" y="182880"/>
                </a:cubicBezTo>
                <a:cubicBezTo>
                  <a:pt x="118215" y="191688"/>
                  <a:pt x="118097" y="202292"/>
                  <a:pt x="123444" y="210312"/>
                </a:cubicBezTo>
                <a:cubicBezTo>
                  <a:pt x="126492" y="214884"/>
                  <a:pt x="130131" y="219113"/>
                  <a:pt x="132588" y="224028"/>
                </a:cubicBezTo>
                <a:cubicBezTo>
                  <a:pt x="151517" y="261886"/>
                  <a:pt x="120099" y="212152"/>
                  <a:pt x="146304" y="251460"/>
                </a:cubicBezTo>
                <a:cubicBezTo>
                  <a:pt x="147828" y="257556"/>
                  <a:pt x="148066" y="264128"/>
                  <a:pt x="150876" y="269748"/>
                </a:cubicBezTo>
                <a:cubicBezTo>
                  <a:pt x="155791" y="279578"/>
                  <a:pt x="163068" y="288036"/>
                  <a:pt x="169164" y="297180"/>
                </a:cubicBezTo>
                <a:cubicBezTo>
                  <a:pt x="172212" y="301752"/>
                  <a:pt x="176570" y="305683"/>
                  <a:pt x="178308" y="310896"/>
                </a:cubicBezTo>
                <a:cubicBezTo>
                  <a:pt x="181484" y="320425"/>
                  <a:pt x="185747" y="335367"/>
                  <a:pt x="192024" y="342900"/>
                </a:cubicBezTo>
                <a:cubicBezTo>
                  <a:pt x="195542" y="347121"/>
                  <a:pt x="201168" y="348996"/>
                  <a:pt x="205740" y="352044"/>
                </a:cubicBezTo>
                <a:cubicBezTo>
                  <a:pt x="162416" y="373706"/>
                  <a:pt x="218888" y="348247"/>
                  <a:pt x="137160" y="365760"/>
                </a:cubicBezTo>
                <a:cubicBezTo>
                  <a:pt x="131787" y="366911"/>
                  <a:pt x="128465" y="372672"/>
                  <a:pt x="123444" y="374904"/>
                </a:cubicBezTo>
                <a:cubicBezTo>
                  <a:pt x="114636" y="378819"/>
                  <a:pt x="105156" y="381000"/>
                  <a:pt x="96012" y="384048"/>
                </a:cubicBezTo>
                <a:lnTo>
                  <a:pt x="82296" y="388620"/>
                </a:lnTo>
                <a:cubicBezTo>
                  <a:pt x="79248" y="393192"/>
                  <a:pt x="76670" y="398115"/>
                  <a:pt x="73152" y="402336"/>
                </a:cubicBezTo>
                <a:cubicBezTo>
                  <a:pt x="59918" y="418217"/>
                  <a:pt x="48284" y="415968"/>
                  <a:pt x="64008" y="443484"/>
                </a:cubicBezTo>
                <a:cubicBezTo>
                  <a:pt x="66399" y="447668"/>
                  <a:pt x="73152" y="446532"/>
                  <a:pt x="77724" y="448056"/>
                </a:cubicBezTo>
                <a:cubicBezTo>
                  <a:pt x="98883" y="443824"/>
                  <a:pt x="109904" y="438982"/>
                  <a:pt x="132588" y="448056"/>
                </a:cubicBezTo>
                <a:cubicBezTo>
                  <a:pt x="138591" y="450457"/>
                  <a:pt x="141732" y="457200"/>
                  <a:pt x="146304" y="461772"/>
                </a:cubicBezTo>
                <a:cubicBezTo>
                  <a:pt x="144780" y="466344"/>
                  <a:pt x="145140" y="472080"/>
                  <a:pt x="141732" y="475488"/>
                </a:cubicBezTo>
                <a:cubicBezTo>
                  <a:pt x="138324" y="478896"/>
                  <a:pt x="132770" y="479268"/>
                  <a:pt x="128016" y="480060"/>
                </a:cubicBezTo>
                <a:cubicBezTo>
                  <a:pt x="114403" y="482329"/>
                  <a:pt x="100584" y="483108"/>
                  <a:pt x="86868" y="484632"/>
                </a:cubicBezTo>
                <a:cubicBezTo>
                  <a:pt x="82245" y="491567"/>
                  <a:pt x="73152" y="502600"/>
                  <a:pt x="73152" y="512064"/>
                </a:cubicBezTo>
                <a:cubicBezTo>
                  <a:pt x="73152" y="516883"/>
                  <a:pt x="75569" y="521469"/>
                  <a:pt x="77724" y="525780"/>
                </a:cubicBezTo>
                <a:cubicBezTo>
                  <a:pt x="80181" y="530695"/>
                  <a:pt x="84636" y="534475"/>
                  <a:pt x="86868" y="539496"/>
                </a:cubicBezTo>
                <a:cubicBezTo>
                  <a:pt x="90783" y="548304"/>
                  <a:pt x="96012" y="566928"/>
                  <a:pt x="96012" y="566928"/>
                </a:cubicBezTo>
                <a:cubicBezTo>
                  <a:pt x="91440" y="568452"/>
                  <a:pt x="87050" y="570708"/>
                  <a:pt x="82296" y="571500"/>
                </a:cubicBezTo>
                <a:cubicBezTo>
                  <a:pt x="68683" y="573769"/>
                  <a:pt x="53961" y="570947"/>
                  <a:pt x="41148" y="576072"/>
                </a:cubicBezTo>
                <a:cubicBezTo>
                  <a:pt x="36673" y="577862"/>
                  <a:pt x="39984" y="586380"/>
                  <a:pt x="36576" y="589788"/>
                </a:cubicBezTo>
                <a:cubicBezTo>
                  <a:pt x="33168" y="593196"/>
                  <a:pt x="27432" y="592836"/>
                  <a:pt x="22860" y="594360"/>
                </a:cubicBezTo>
                <a:cubicBezTo>
                  <a:pt x="21336" y="598932"/>
                  <a:pt x="20443" y="603765"/>
                  <a:pt x="18288" y="608076"/>
                </a:cubicBezTo>
                <a:cubicBezTo>
                  <a:pt x="15831" y="612991"/>
                  <a:pt x="11376" y="616771"/>
                  <a:pt x="9144" y="621792"/>
                </a:cubicBezTo>
                <a:cubicBezTo>
                  <a:pt x="5229" y="630600"/>
                  <a:pt x="0" y="649224"/>
                  <a:pt x="0" y="649224"/>
                </a:cubicBezTo>
              </a:path>
            </a:pathLst>
          </a:custGeom>
          <a:ln w="508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18" name="Freeform 117"/>
          <p:cNvSpPr/>
          <p:nvPr/>
        </p:nvSpPr>
        <p:spPr>
          <a:xfrm>
            <a:off x="23174105" y="14369796"/>
            <a:ext cx="97375" cy="246627"/>
          </a:xfrm>
          <a:custGeom>
            <a:avLst/>
            <a:gdLst>
              <a:gd name="connsiteX0" fmla="*/ 97375 w 97375"/>
              <a:gd name="connsiteY0" fmla="*/ 0 h 246627"/>
              <a:gd name="connsiteX1" fmla="*/ 69943 w 97375"/>
              <a:gd name="connsiteY1" fmla="*/ 13716 h 246627"/>
              <a:gd name="connsiteX2" fmla="*/ 65371 w 97375"/>
              <a:gd name="connsiteY2" fmla="*/ 27432 h 246627"/>
              <a:gd name="connsiteX3" fmla="*/ 42511 w 97375"/>
              <a:gd name="connsiteY3" fmla="*/ 54864 h 246627"/>
              <a:gd name="connsiteX4" fmla="*/ 47083 w 97375"/>
              <a:gd name="connsiteY4" fmla="*/ 114300 h 246627"/>
              <a:gd name="connsiteX5" fmla="*/ 47083 w 97375"/>
              <a:gd name="connsiteY5" fmla="*/ 146304 h 246627"/>
              <a:gd name="connsiteX6" fmla="*/ 42511 w 97375"/>
              <a:gd name="connsiteY6" fmla="*/ 160020 h 246627"/>
              <a:gd name="connsiteX7" fmla="*/ 37939 w 97375"/>
              <a:gd name="connsiteY7" fmla="*/ 178308 h 246627"/>
              <a:gd name="connsiteX8" fmla="*/ 10507 w 97375"/>
              <a:gd name="connsiteY8" fmla="*/ 196596 h 246627"/>
              <a:gd name="connsiteX9" fmla="*/ 10507 w 97375"/>
              <a:gd name="connsiteY9" fmla="*/ 242316 h 246627"/>
              <a:gd name="connsiteX10" fmla="*/ 15079 w 97375"/>
              <a:gd name="connsiteY10" fmla="*/ 228600 h 246627"/>
              <a:gd name="connsiteX11" fmla="*/ 28795 w 97375"/>
              <a:gd name="connsiteY11" fmla="*/ 214884 h 246627"/>
              <a:gd name="connsiteX12" fmla="*/ 56227 w 97375"/>
              <a:gd name="connsiteY12" fmla="*/ 196596 h 246627"/>
              <a:gd name="connsiteX13" fmla="*/ 65371 w 97375"/>
              <a:gd name="connsiteY13" fmla="*/ 182880 h 246627"/>
              <a:gd name="connsiteX14" fmla="*/ 60799 w 97375"/>
              <a:gd name="connsiteY14" fmla="*/ 169164 h 246627"/>
              <a:gd name="connsiteX15" fmla="*/ 42511 w 97375"/>
              <a:gd name="connsiteY15" fmla="*/ 141732 h 246627"/>
              <a:gd name="connsiteX16" fmla="*/ 33367 w 97375"/>
              <a:gd name="connsiteY16" fmla="*/ 128016 h 246627"/>
              <a:gd name="connsiteX17" fmla="*/ 42511 w 97375"/>
              <a:gd name="connsiteY17" fmla="*/ 114300 h 246627"/>
              <a:gd name="connsiteX18" fmla="*/ 47083 w 97375"/>
              <a:gd name="connsiteY18" fmla="*/ 100584 h 246627"/>
              <a:gd name="connsiteX19" fmla="*/ 56227 w 97375"/>
              <a:gd name="connsiteY19" fmla="*/ 96012 h 24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375" h="246627">
                <a:moveTo>
                  <a:pt x="97375" y="0"/>
                </a:moveTo>
                <a:cubicBezTo>
                  <a:pt x="88339" y="3012"/>
                  <a:pt x="76389" y="5659"/>
                  <a:pt x="69943" y="13716"/>
                </a:cubicBezTo>
                <a:cubicBezTo>
                  <a:pt x="66932" y="17479"/>
                  <a:pt x="67526" y="23121"/>
                  <a:pt x="65371" y="27432"/>
                </a:cubicBezTo>
                <a:cubicBezTo>
                  <a:pt x="59006" y="40163"/>
                  <a:pt x="52622" y="44753"/>
                  <a:pt x="42511" y="54864"/>
                </a:cubicBezTo>
                <a:cubicBezTo>
                  <a:pt x="44035" y="74676"/>
                  <a:pt x="44618" y="94583"/>
                  <a:pt x="47083" y="114300"/>
                </a:cubicBezTo>
                <a:cubicBezTo>
                  <a:pt x="50599" y="142427"/>
                  <a:pt x="56792" y="112324"/>
                  <a:pt x="47083" y="146304"/>
                </a:cubicBezTo>
                <a:cubicBezTo>
                  <a:pt x="45759" y="150938"/>
                  <a:pt x="43835" y="155386"/>
                  <a:pt x="42511" y="160020"/>
                </a:cubicBezTo>
                <a:cubicBezTo>
                  <a:pt x="40785" y="166062"/>
                  <a:pt x="42077" y="173579"/>
                  <a:pt x="37939" y="178308"/>
                </a:cubicBezTo>
                <a:cubicBezTo>
                  <a:pt x="30702" y="186579"/>
                  <a:pt x="10507" y="196596"/>
                  <a:pt x="10507" y="196596"/>
                </a:cubicBezTo>
                <a:cubicBezTo>
                  <a:pt x="4877" y="213487"/>
                  <a:pt x="0" y="221302"/>
                  <a:pt x="10507" y="242316"/>
                </a:cubicBezTo>
                <a:cubicBezTo>
                  <a:pt x="12662" y="246627"/>
                  <a:pt x="12406" y="232610"/>
                  <a:pt x="15079" y="228600"/>
                </a:cubicBezTo>
                <a:cubicBezTo>
                  <a:pt x="18666" y="223220"/>
                  <a:pt x="23691" y="218854"/>
                  <a:pt x="28795" y="214884"/>
                </a:cubicBezTo>
                <a:cubicBezTo>
                  <a:pt x="37470" y="208137"/>
                  <a:pt x="56227" y="196596"/>
                  <a:pt x="56227" y="196596"/>
                </a:cubicBezTo>
                <a:cubicBezTo>
                  <a:pt x="59275" y="192024"/>
                  <a:pt x="64468" y="188300"/>
                  <a:pt x="65371" y="182880"/>
                </a:cubicBezTo>
                <a:cubicBezTo>
                  <a:pt x="66163" y="178126"/>
                  <a:pt x="63139" y="173377"/>
                  <a:pt x="60799" y="169164"/>
                </a:cubicBezTo>
                <a:cubicBezTo>
                  <a:pt x="55462" y="159557"/>
                  <a:pt x="48607" y="150876"/>
                  <a:pt x="42511" y="141732"/>
                </a:cubicBezTo>
                <a:lnTo>
                  <a:pt x="33367" y="128016"/>
                </a:lnTo>
                <a:cubicBezTo>
                  <a:pt x="36415" y="123444"/>
                  <a:pt x="40054" y="119215"/>
                  <a:pt x="42511" y="114300"/>
                </a:cubicBezTo>
                <a:cubicBezTo>
                  <a:pt x="44666" y="109989"/>
                  <a:pt x="44191" y="104439"/>
                  <a:pt x="47083" y="100584"/>
                </a:cubicBezTo>
                <a:cubicBezTo>
                  <a:pt x="49128" y="97858"/>
                  <a:pt x="53179" y="97536"/>
                  <a:pt x="56227" y="96012"/>
                </a:cubicBezTo>
              </a:path>
            </a:pathLst>
          </a:custGeom>
          <a:ln w="508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19" name="Freeform 118"/>
          <p:cNvSpPr/>
          <p:nvPr/>
        </p:nvSpPr>
        <p:spPr>
          <a:xfrm>
            <a:off x="23497032" y="13411200"/>
            <a:ext cx="103796" cy="126492"/>
          </a:xfrm>
          <a:custGeom>
            <a:avLst/>
            <a:gdLst>
              <a:gd name="connsiteX0" fmla="*/ 7620 w 103796"/>
              <a:gd name="connsiteY0" fmla="*/ 7620 h 126492"/>
              <a:gd name="connsiteX1" fmla="*/ 30480 w 103796"/>
              <a:gd name="connsiteY1" fmla="*/ 30480 h 126492"/>
              <a:gd name="connsiteX2" fmla="*/ 39624 w 103796"/>
              <a:gd name="connsiteY2" fmla="*/ 44196 h 126492"/>
              <a:gd name="connsiteX3" fmla="*/ 53340 w 103796"/>
              <a:gd name="connsiteY3" fmla="*/ 57912 h 126492"/>
              <a:gd name="connsiteX4" fmla="*/ 44196 w 103796"/>
              <a:gd name="connsiteY4" fmla="*/ 71628 h 126492"/>
              <a:gd name="connsiteX5" fmla="*/ 39624 w 103796"/>
              <a:gd name="connsiteY5" fmla="*/ 85344 h 126492"/>
              <a:gd name="connsiteX6" fmla="*/ 44196 w 103796"/>
              <a:gd name="connsiteY6" fmla="*/ 108204 h 126492"/>
              <a:gd name="connsiteX7" fmla="*/ 57912 w 103796"/>
              <a:gd name="connsiteY7" fmla="*/ 112776 h 126492"/>
              <a:gd name="connsiteX8" fmla="*/ 103632 w 103796"/>
              <a:gd name="connsiteY8" fmla="*/ 126492 h 12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796" h="126492">
                <a:moveTo>
                  <a:pt x="7620" y="7620"/>
                </a:moveTo>
                <a:cubicBezTo>
                  <a:pt x="32004" y="44196"/>
                  <a:pt x="0" y="0"/>
                  <a:pt x="30480" y="30480"/>
                </a:cubicBezTo>
                <a:cubicBezTo>
                  <a:pt x="34365" y="34365"/>
                  <a:pt x="36106" y="39975"/>
                  <a:pt x="39624" y="44196"/>
                </a:cubicBezTo>
                <a:cubicBezTo>
                  <a:pt x="43763" y="49163"/>
                  <a:pt x="48768" y="53340"/>
                  <a:pt x="53340" y="57912"/>
                </a:cubicBezTo>
                <a:cubicBezTo>
                  <a:pt x="50292" y="62484"/>
                  <a:pt x="46653" y="66713"/>
                  <a:pt x="44196" y="71628"/>
                </a:cubicBezTo>
                <a:cubicBezTo>
                  <a:pt x="42041" y="75939"/>
                  <a:pt x="39624" y="80525"/>
                  <a:pt x="39624" y="85344"/>
                </a:cubicBezTo>
                <a:cubicBezTo>
                  <a:pt x="39624" y="93115"/>
                  <a:pt x="39885" y="101738"/>
                  <a:pt x="44196" y="108204"/>
                </a:cubicBezTo>
                <a:cubicBezTo>
                  <a:pt x="46869" y="112214"/>
                  <a:pt x="53158" y="111984"/>
                  <a:pt x="57912" y="112776"/>
                </a:cubicBezTo>
                <a:cubicBezTo>
                  <a:pt x="103796" y="120423"/>
                  <a:pt x="92555" y="104338"/>
                  <a:pt x="103632" y="126492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20" name="Freeform 119"/>
          <p:cNvSpPr/>
          <p:nvPr/>
        </p:nvSpPr>
        <p:spPr>
          <a:xfrm>
            <a:off x="23586948" y="13423392"/>
            <a:ext cx="109349" cy="114300"/>
          </a:xfrm>
          <a:custGeom>
            <a:avLst/>
            <a:gdLst>
              <a:gd name="connsiteX0" fmla="*/ 0 w 109349"/>
              <a:gd name="connsiteY0" fmla="*/ 0 h 114300"/>
              <a:gd name="connsiteX1" fmla="*/ 9144 w 109349"/>
              <a:gd name="connsiteY1" fmla="*/ 13716 h 114300"/>
              <a:gd name="connsiteX2" fmla="*/ 59436 w 109349"/>
              <a:gd name="connsiteY2" fmla="*/ 27432 h 114300"/>
              <a:gd name="connsiteX3" fmla="*/ 86868 w 109349"/>
              <a:gd name="connsiteY3" fmla="*/ 36576 h 114300"/>
              <a:gd name="connsiteX4" fmla="*/ 41148 w 109349"/>
              <a:gd name="connsiteY4" fmla="*/ 41148 h 114300"/>
              <a:gd name="connsiteX5" fmla="*/ 32004 w 109349"/>
              <a:gd name="connsiteY5" fmla="*/ 54864 h 114300"/>
              <a:gd name="connsiteX6" fmla="*/ 32004 w 109349"/>
              <a:gd name="connsiteY6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349" h="114300">
                <a:moveTo>
                  <a:pt x="0" y="0"/>
                </a:moveTo>
                <a:cubicBezTo>
                  <a:pt x="3048" y="4572"/>
                  <a:pt x="4484" y="10804"/>
                  <a:pt x="9144" y="13716"/>
                </a:cubicBezTo>
                <a:cubicBezTo>
                  <a:pt x="23406" y="22630"/>
                  <a:pt x="43686" y="23137"/>
                  <a:pt x="59436" y="27432"/>
                </a:cubicBezTo>
                <a:cubicBezTo>
                  <a:pt x="68735" y="29968"/>
                  <a:pt x="86868" y="36576"/>
                  <a:pt x="86868" y="36576"/>
                </a:cubicBezTo>
                <a:cubicBezTo>
                  <a:pt x="48502" y="62153"/>
                  <a:pt x="109349" y="25992"/>
                  <a:pt x="41148" y="41148"/>
                </a:cubicBezTo>
                <a:cubicBezTo>
                  <a:pt x="35784" y="42340"/>
                  <a:pt x="32686" y="49412"/>
                  <a:pt x="32004" y="54864"/>
                </a:cubicBezTo>
                <a:cubicBezTo>
                  <a:pt x="29547" y="74523"/>
                  <a:pt x="32004" y="94488"/>
                  <a:pt x="32004" y="114300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21" name="Freeform 120"/>
          <p:cNvSpPr/>
          <p:nvPr/>
        </p:nvSpPr>
        <p:spPr>
          <a:xfrm>
            <a:off x="23574018" y="13533120"/>
            <a:ext cx="283025" cy="325494"/>
          </a:xfrm>
          <a:custGeom>
            <a:avLst/>
            <a:gdLst>
              <a:gd name="connsiteX0" fmla="*/ 17502 w 283025"/>
              <a:gd name="connsiteY0" fmla="*/ 13716 h 325494"/>
              <a:gd name="connsiteX1" fmla="*/ 22074 w 283025"/>
              <a:gd name="connsiteY1" fmla="*/ 86868 h 325494"/>
              <a:gd name="connsiteX2" fmla="*/ 40362 w 283025"/>
              <a:gd name="connsiteY2" fmla="*/ 91440 h 325494"/>
              <a:gd name="connsiteX3" fmla="*/ 35790 w 283025"/>
              <a:gd name="connsiteY3" fmla="*/ 123444 h 325494"/>
              <a:gd name="connsiteX4" fmla="*/ 31218 w 283025"/>
              <a:gd name="connsiteY4" fmla="*/ 137160 h 325494"/>
              <a:gd name="connsiteX5" fmla="*/ 17502 w 283025"/>
              <a:gd name="connsiteY5" fmla="*/ 146304 h 325494"/>
              <a:gd name="connsiteX6" fmla="*/ 3786 w 283025"/>
              <a:gd name="connsiteY6" fmla="*/ 173736 h 325494"/>
              <a:gd name="connsiteX7" fmla="*/ 31218 w 283025"/>
              <a:gd name="connsiteY7" fmla="*/ 182880 h 325494"/>
              <a:gd name="connsiteX8" fmla="*/ 44934 w 283025"/>
              <a:gd name="connsiteY8" fmla="*/ 169164 h 325494"/>
              <a:gd name="connsiteX9" fmla="*/ 54078 w 283025"/>
              <a:gd name="connsiteY9" fmla="*/ 155448 h 325494"/>
              <a:gd name="connsiteX10" fmla="*/ 81510 w 283025"/>
              <a:gd name="connsiteY10" fmla="*/ 141732 h 325494"/>
              <a:gd name="connsiteX11" fmla="*/ 104370 w 283025"/>
              <a:gd name="connsiteY11" fmla="*/ 169164 h 325494"/>
              <a:gd name="connsiteX12" fmla="*/ 127230 w 283025"/>
              <a:gd name="connsiteY12" fmla="*/ 192024 h 325494"/>
              <a:gd name="connsiteX13" fmla="*/ 136374 w 283025"/>
              <a:gd name="connsiteY13" fmla="*/ 237744 h 325494"/>
              <a:gd name="connsiteX14" fmla="*/ 150090 w 283025"/>
              <a:gd name="connsiteY14" fmla="*/ 265176 h 325494"/>
              <a:gd name="connsiteX15" fmla="*/ 168378 w 283025"/>
              <a:gd name="connsiteY15" fmla="*/ 292608 h 325494"/>
              <a:gd name="connsiteX16" fmla="*/ 168378 w 283025"/>
              <a:gd name="connsiteY16" fmla="*/ 288036 h 325494"/>
              <a:gd name="connsiteX17" fmla="*/ 172950 w 283025"/>
              <a:gd name="connsiteY17" fmla="*/ 269748 h 325494"/>
              <a:gd name="connsiteX18" fmla="*/ 200382 w 283025"/>
              <a:gd name="connsiteY18" fmla="*/ 283464 h 325494"/>
              <a:gd name="connsiteX19" fmla="*/ 204954 w 283025"/>
              <a:gd name="connsiteY19" fmla="*/ 297180 h 325494"/>
              <a:gd name="connsiteX20" fmla="*/ 214098 w 283025"/>
              <a:gd name="connsiteY20" fmla="*/ 310896 h 325494"/>
              <a:gd name="connsiteX21" fmla="*/ 209526 w 283025"/>
              <a:gd name="connsiteY21" fmla="*/ 297180 h 325494"/>
              <a:gd name="connsiteX22" fmla="*/ 195810 w 283025"/>
              <a:gd name="connsiteY22" fmla="*/ 283464 h 325494"/>
              <a:gd name="connsiteX23" fmla="*/ 223242 w 283025"/>
              <a:gd name="connsiteY23" fmla="*/ 292608 h 325494"/>
              <a:gd name="connsiteX24" fmla="*/ 236958 w 283025"/>
              <a:gd name="connsiteY24" fmla="*/ 297180 h 325494"/>
              <a:gd name="connsiteX25" fmla="*/ 264390 w 283025"/>
              <a:gd name="connsiteY25" fmla="*/ 292608 h 325494"/>
              <a:gd name="connsiteX26" fmla="*/ 268962 w 283025"/>
              <a:gd name="connsiteY26" fmla="*/ 265176 h 325494"/>
              <a:gd name="connsiteX27" fmla="*/ 218670 w 283025"/>
              <a:gd name="connsiteY27" fmla="*/ 260604 h 325494"/>
              <a:gd name="connsiteX28" fmla="*/ 204954 w 283025"/>
              <a:gd name="connsiteY28" fmla="*/ 251460 h 325494"/>
              <a:gd name="connsiteX29" fmla="*/ 191238 w 283025"/>
              <a:gd name="connsiteY29" fmla="*/ 224028 h 325494"/>
              <a:gd name="connsiteX30" fmla="*/ 204954 w 283025"/>
              <a:gd name="connsiteY30" fmla="*/ 214884 h 325494"/>
              <a:gd name="connsiteX31" fmla="*/ 200382 w 283025"/>
              <a:gd name="connsiteY31" fmla="*/ 201168 h 325494"/>
              <a:gd name="connsiteX32" fmla="*/ 186666 w 283025"/>
              <a:gd name="connsiteY32" fmla="*/ 192024 h 325494"/>
              <a:gd name="connsiteX33" fmla="*/ 145518 w 283025"/>
              <a:gd name="connsiteY33" fmla="*/ 182880 h 325494"/>
              <a:gd name="connsiteX34" fmla="*/ 127230 w 283025"/>
              <a:gd name="connsiteY34" fmla="*/ 155448 h 325494"/>
              <a:gd name="connsiteX35" fmla="*/ 122658 w 283025"/>
              <a:gd name="connsiteY35" fmla="*/ 141732 h 325494"/>
              <a:gd name="connsiteX36" fmla="*/ 104370 w 283025"/>
              <a:gd name="connsiteY36" fmla="*/ 114300 h 325494"/>
              <a:gd name="connsiteX37" fmla="*/ 95226 w 283025"/>
              <a:gd name="connsiteY37" fmla="*/ 100584 h 325494"/>
              <a:gd name="connsiteX38" fmla="*/ 99798 w 283025"/>
              <a:gd name="connsiteY38" fmla="*/ 41148 h 325494"/>
              <a:gd name="connsiteX39" fmla="*/ 104370 w 283025"/>
              <a:gd name="connsiteY39" fmla="*/ 27432 h 325494"/>
              <a:gd name="connsiteX40" fmla="*/ 118086 w 283025"/>
              <a:gd name="connsiteY40" fmla="*/ 18288 h 325494"/>
              <a:gd name="connsiteX41" fmla="*/ 104370 w 283025"/>
              <a:gd name="connsiteY41" fmla="*/ 9144 h 325494"/>
              <a:gd name="connsiteX42" fmla="*/ 76938 w 283025"/>
              <a:gd name="connsiteY42" fmla="*/ 18288 h 325494"/>
              <a:gd name="connsiteX43" fmla="*/ 49506 w 283025"/>
              <a:gd name="connsiteY43" fmla="*/ 4572 h 325494"/>
              <a:gd name="connsiteX44" fmla="*/ 17502 w 283025"/>
              <a:gd name="connsiteY44" fmla="*/ 13716 h 3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83025" h="325494">
                <a:moveTo>
                  <a:pt x="17502" y="13716"/>
                </a:moveTo>
                <a:cubicBezTo>
                  <a:pt x="12930" y="27432"/>
                  <a:pt x="15180" y="63429"/>
                  <a:pt x="22074" y="86868"/>
                </a:cubicBezTo>
                <a:cubicBezTo>
                  <a:pt x="23847" y="92896"/>
                  <a:pt x="38156" y="85556"/>
                  <a:pt x="40362" y="91440"/>
                </a:cubicBezTo>
                <a:cubicBezTo>
                  <a:pt x="44146" y="101530"/>
                  <a:pt x="37903" y="112877"/>
                  <a:pt x="35790" y="123444"/>
                </a:cubicBezTo>
                <a:cubicBezTo>
                  <a:pt x="34845" y="128170"/>
                  <a:pt x="34229" y="133397"/>
                  <a:pt x="31218" y="137160"/>
                </a:cubicBezTo>
                <a:cubicBezTo>
                  <a:pt x="27785" y="141451"/>
                  <a:pt x="22074" y="143256"/>
                  <a:pt x="17502" y="146304"/>
                </a:cubicBezTo>
                <a:cubicBezTo>
                  <a:pt x="17195" y="146764"/>
                  <a:pt x="0" y="169950"/>
                  <a:pt x="3786" y="173736"/>
                </a:cubicBezTo>
                <a:cubicBezTo>
                  <a:pt x="10602" y="180552"/>
                  <a:pt x="31218" y="182880"/>
                  <a:pt x="31218" y="182880"/>
                </a:cubicBezTo>
                <a:cubicBezTo>
                  <a:pt x="35790" y="178308"/>
                  <a:pt x="40795" y="174131"/>
                  <a:pt x="44934" y="169164"/>
                </a:cubicBezTo>
                <a:cubicBezTo>
                  <a:pt x="48452" y="164943"/>
                  <a:pt x="50193" y="159333"/>
                  <a:pt x="54078" y="155448"/>
                </a:cubicBezTo>
                <a:cubicBezTo>
                  <a:pt x="62941" y="146585"/>
                  <a:pt x="70354" y="145451"/>
                  <a:pt x="81510" y="141732"/>
                </a:cubicBezTo>
                <a:cubicBezTo>
                  <a:pt x="104213" y="175786"/>
                  <a:pt x="75034" y="133961"/>
                  <a:pt x="104370" y="169164"/>
                </a:cubicBezTo>
                <a:cubicBezTo>
                  <a:pt x="123420" y="192024"/>
                  <a:pt x="102084" y="175260"/>
                  <a:pt x="127230" y="192024"/>
                </a:cubicBezTo>
                <a:cubicBezTo>
                  <a:pt x="137559" y="223012"/>
                  <a:pt x="125867" y="185208"/>
                  <a:pt x="136374" y="237744"/>
                </a:cubicBezTo>
                <a:cubicBezTo>
                  <a:pt x="140205" y="256897"/>
                  <a:pt x="141099" y="247194"/>
                  <a:pt x="150090" y="265176"/>
                </a:cubicBezTo>
                <a:cubicBezTo>
                  <a:pt x="163323" y="291643"/>
                  <a:pt x="142377" y="266607"/>
                  <a:pt x="168378" y="292608"/>
                </a:cubicBezTo>
                <a:cubicBezTo>
                  <a:pt x="179340" y="325494"/>
                  <a:pt x="168378" y="293777"/>
                  <a:pt x="168378" y="288036"/>
                </a:cubicBezTo>
                <a:cubicBezTo>
                  <a:pt x="168378" y="281752"/>
                  <a:pt x="171426" y="275844"/>
                  <a:pt x="172950" y="269748"/>
                </a:cubicBezTo>
                <a:cubicBezTo>
                  <a:pt x="181986" y="272760"/>
                  <a:pt x="193936" y="275407"/>
                  <a:pt x="200382" y="283464"/>
                </a:cubicBezTo>
                <a:cubicBezTo>
                  <a:pt x="203393" y="287227"/>
                  <a:pt x="202799" y="292869"/>
                  <a:pt x="204954" y="297180"/>
                </a:cubicBezTo>
                <a:cubicBezTo>
                  <a:pt x="207411" y="302095"/>
                  <a:pt x="214098" y="310896"/>
                  <a:pt x="214098" y="310896"/>
                </a:cubicBezTo>
                <a:cubicBezTo>
                  <a:pt x="212574" y="306324"/>
                  <a:pt x="212199" y="301190"/>
                  <a:pt x="209526" y="297180"/>
                </a:cubicBezTo>
                <a:cubicBezTo>
                  <a:pt x="205939" y="291800"/>
                  <a:pt x="189676" y="285509"/>
                  <a:pt x="195810" y="283464"/>
                </a:cubicBezTo>
                <a:lnTo>
                  <a:pt x="223242" y="292608"/>
                </a:lnTo>
                <a:lnTo>
                  <a:pt x="236958" y="297180"/>
                </a:lnTo>
                <a:cubicBezTo>
                  <a:pt x="246102" y="295656"/>
                  <a:pt x="256099" y="296754"/>
                  <a:pt x="264390" y="292608"/>
                </a:cubicBezTo>
                <a:cubicBezTo>
                  <a:pt x="267367" y="291120"/>
                  <a:pt x="283025" y="269864"/>
                  <a:pt x="268962" y="265176"/>
                </a:cubicBezTo>
                <a:cubicBezTo>
                  <a:pt x="252993" y="259853"/>
                  <a:pt x="235434" y="262128"/>
                  <a:pt x="218670" y="260604"/>
                </a:cubicBezTo>
                <a:cubicBezTo>
                  <a:pt x="214098" y="257556"/>
                  <a:pt x="208839" y="255345"/>
                  <a:pt x="204954" y="251460"/>
                </a:cubicBezTo>
                <a:cubicBezTo>
                  <a:pt x="196091" y="242597"/>
                  <a:pt x="194957" y="235184"/>
                  <a:pt x="191238" y="224028"/>
                </a:cubicBezTo>
                <a:cubicBezTo>
                  <a:pt x="195810" y="220980"/>
                  <a:pt x="202913" y="219986"/>
                  <a:pt x="204954" y="214884"/>
                </a:cubicBezTo>
                <a:cubicBezTo>
                  <a:pt x="206744" y="210409"/>
                  <a:pt x="203393" y="204931"/>
                  <a:pt x="200382" y="201168"/>
                </a:cubicBezTo>
                <a:cubicBezTo>
                  <a:pt x="196949" y="196877"/>
                  <a:pt x="191581" y="194481"/>
                  <a:pt x="186666" y="192024"/>
                </a:cubicBezTo>
                <a:cubicBezTo>
                  <a:pt x="175411" y="186396"/>
                  <a:pt x="156054" y="184636"/>
                  <a:pt x="145518" y="182880"/>
                </a:cubicBezTo>
                <a:cubicBezTo>
                  <a:pt x="139422" y="173736"/>
                  <a:pt x="130705" y="165874"/>
                  <a:pt x="127230" y="155448"/>
                </a:cubicBezTo>
                <a:cubicBezTo>
                  <a:pt x="125706" y="150876"/>
                  <a:pt x="124998" y="145945"/>
                  <a:pt x="122658" y="141732"/>
                </a:cubicBezTo>
                <a:cubicBezTo>
                  <a:pt x="117321" y="132125"/>
                  <a:pt x="110466" y="123444"/>
                  <a:pt x="104370" y="114300"/>
                </a:cubicBezTo>
                <a:lnTo>
                  <a:pt x="95226" y="100584"/>
                </a:lnTo>
                <a:cubicBezTo>
                  <a:pt x="96750" y="80772"/>
                  <a:pt x="97333" y="60865"/>
                  <a:pt x="99798" y="41148"/>
                </a:cubicBezTo>
                <a:cubicBezTo>
                  <a:pt x="100396" y="36366"/>
                  <a:pt x="101359" y="31195"/>
                  <a:pt x="104370" y="27432"/>
                </a:cubicBezTo>
                <a:cubicBezTo>
                  <a:pt x="107803" y="23141"/>
                  <a:pt x="113514" y="21336"/>
                  <a:pt x="118086" y="18288"/>
                </a:cubicBezTo>
                <a:cubicBezTo>
                  <a:pt x="113514" y="15240"/>
                  <a:pt x="109865" y="9144"/>
                  <a:pt x="104370" y="9144"/>
                </a:cubicBezTo>
                <a:cubicBezTo>
                  <a:pt x="94731" y="9144"/>
                  <a:pt x="76938" y="18288"/>
                  <a:pt x="76938" y="18288"/>
                </a:cubicBezTo>
                <a:cubicBezTo>
                  <a:pt x="65782" y="14569"/>
                  <a:pt x="58369" y="13435"/>
                  <a:pt x="49506" y="4572"/>
                </a:cubicBezTo>
                <a:cubicBezTo>
                  <a:pt x="45621" y="687"/>
                  <a:pt x="22074" y="0"/>
                  <a:pt x="17502" y="13716"/>
                </a:cubicBezTo>
                <a:close/>
              </a:path>
            </a:pathLst>
          </a:custGeom>
          <a:noFill/>
          <a:ln w="50800">
            <a:solidFill>
              <a:srgbClr val="00B05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22" name="Freeform 121"/>
          <p:cNvSpPr/>
          <p:nvPr/>
        </p:nvSpPr>
        <p:spPr>
          <a:xfrm>
            <a:off x="23696676" y="13331952"/>
            <a:ext cx="42112" cy="73152"/>
          </a:xfrm>
          <a:custGeom>
            <a:avLst/>
            <a:gdLst>
              <a:gd name="connsiteX0" fmla="*/ 0 w 42112"/>
              <a:gd name="connsiteY0" fmla="*/ 0 h 73152"/>
              <a:gd name="connsiteX1" fmla="*/ 9144 w 42112"/>
              <a:gd name="connsiteY1" fmla="*/ 13716 h 73152"/>
              <a:gd name="connsiteX2" fmla="*/ 22860 w 42112"/>
              <a:gd name="connsiteY2" fmla="*/ 22860 h 73152"/>
              <a:gd name="connsiteX3" fmla="*/ 27432 w 42112"/>
              <a:gd name="connsiteY3" fmla="*/ 36576 h 73152"/>
              <a:gd name="connsiteX4" fmla="*/ 36576 w 42112"/>
              <a:gd name="connsiteY4" fmla="*/ 50292 h 73152"/>
              <a:gd name="connsiteX5" fmla="*/ 41148 w 42112"/>
              <a:gd name="connsiteY5" fmla="*/ 73152 h 7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2" h="73152">
                <a:moveTo>
                  <a:pt x="0" y="0"/>
                </a:moveTo>
                <a:cubicBezTo>
                  <a:pt x="3048" y="4572"/>
                  <a:pt x="5259" y="9831"/>
                  <a:pt x="9144" y="13716"/>
                </a:cubicBezTo>
                <a:cubicBezTo>
                  <a:pt x="13029" y="17601"/>
                  <a:pt x="19427" y="18569"/>
                  <a:pt x="22860" y="22860"/>
                </a:cubicBezTo>
                <a:cubicBezTo>
                  <a:pt x="25871" y="26623"/>
                  <a:pt x="25277" y="32265"/>
                  <a:pt x="27432" y="36576"/>
                </a:cubicBezTo>
                <a:cubicBezTo>
                  <a:pt x="29889" y="41491"/>
                  <a:pt x="34119" y="45377"/>
                  <a:pt x="36576" y="50292"/>
                </a:cubicBezTo>
                <a:cubicBezTo>
                  <a:pt x="42112" y="61364"/>
                  <a:pt x="41148" y="62690"/>
                  <a:pt x="41148" y="73152"/>
                </a:cubicBezTo>
              </a:path>
            </a:pathLst>
          </a:custGeom>
          <a:ln w="508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23" name="Freeform 122"/>
          <p:cNvSpPr/>
          <p:nvPr/>
        </p:nvSpPr>
        <p:spPr>
          <a:xfrm>
            <a:off x="23704716" y="13199364"/>
            <a:ext cx="42252" cy="77724"/>
          </a:xfrm>
          <a:custGeom>
            <a:avLst/>
            <a:gdLst>
              <a:gd name="connsiteX0" fmla="*/ 1104 w 42252"/>
              <a:gd name="connsiteY0" fmla="*/ 77724 h 77724"/>
              <a:gd name="connsiteX1" fmla="*/ 14820 w 42252"/>
              <a:gd name="connsiteY1" fmla="*/ 27432 h 77724"/>
              <a:gd name="connsiteX2" fmla="*/ 28536 w 42252"/>
              <a:gd name="connsiteY2" fmla="*/ 18288 h 77724"/>
              <a:gd name="connsiteX3" fmla="*/ 42252 w 42252"/>
              <a:gd name="connsiteY3" fmla="*/ 0 h 7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52" h="77724">
                <a:moveTo>
                  <a:pt x="1104" y="77724"/>
                </a:moveTo>
                <a:cubicBezTo>
                  <a:pt x="3809" y="56088"/>
                  <a:pt x="0" y="42252"/>
                  <a:pt x="14820" y="27432"/>
                </a:cubicBezTo>
                <a:cubicBezTo>
                  <a:pt x="18705" y="23547"/>
                  <a:pt x="23964" y="21336"/>
                  <a:pt x="28536" y="18288"/>
                </a:cubicBezTo>
                <a:cubicBezTo>
                  <a:pt x="38876" y="2779"/>
                  <a:pt x="33795" y="8457"/>
                  <a:pt x="42252" y="0"/>
                </a:cubicBezTo>
              </a:path>
            </a:pathLst>
          </a:custGeom>
          <a:ln w="508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24" name="Freeform 123"/>
          <p:cNvSpPr/>
          <p:nvPr/>
        </p:nvSpPr>
        <p:spPr>
          <a:xfrm>
            <a:off x="23742396" y="13149072"/>
            <a:ext cx="32004" cy="54864"/>
          </a:xfrm>
          <a:custGeom>
            <a:avLst/>
            <a:gdLst>
              <a:gd name="connsiteX0" fmla="*/ 32004 w 32004"/>
              <a:gd name="connsiteY0" fmla="*/ 0 h 54864"/>
              <a:gd name="connsiteX1" fmla="*/ 22860 w 32004"/>
              <a:gd name="connsiteY1" fmla="*/ 13716 h 54864"/>
              <a:gd name="connsiteX2" fmla="*/ 9144 w 32004"/>
              <a:gd name="connsiteY2" fmla="*/ 27432 h 54864"/>
              <a:gd name="connsiteX3" fmla="*/ 0 w 32004"/>
              <a:gd name="connsiteY3" fmla="*/ 54864 h 5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" h="54864">
                <a:moveTo>
                  <a:pt x="32004" y="0"/>
                </a:moveTo>
                <a:cubicBezTo>
                  <a:pt x="28956" y="4572"/>
                  <a:pt x="26378" y="9495"/>
                  <a:pt x="22860" y="13716"/>
                </a:cubicBezTo>
                <a:cubicBezTo>
                  <a:pt x="18721" y="18683"/>
                  <a:pt x="12284" y="21780"/>
                  <a:pt x="9144" y="27432"/>
                </a:cubicBezTo>
                <a:cubicBezTo>
                  <a:pt x="4463" y="35858"/>
                  <a:pt x="0" y="54864"/>
                  <a:pt x="0" y="54864"/>
                </a:cubicBezTo>
              </a:path>
            </a:pathLst>
          </a:custGeom>
          <a:ln w="508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25" name="Freeform 124"/>
          <p:cNvSpPr/>
          <p:nvPr/>
        </p:nvSpPr>
        <p:spPr>
          <a:xfrm>
            <a:off x="23806404" y="12979908"/>
            <a:ext cx="64636" cy="82296"/>
          </a:xfrm>
          <a:custGeom>
            <a:avLst/>
            <a:gdLst>
              <a:gd name="connsiteX0" fmla="*/ 0 w 64636"/>
              <a:gd name="connsiteY0" fmla="*/ 82296 h 82296"/>
              <a:gd name="connsiteX1" fmla="*/ 18288 w 64636"/>
              <a:gd name="connsiteY1" fmla="*/ 41148 h 82296"/>
              <a:gd name="connsiteX2" fmla="*/ 32004 w 64636"/>
              <a:gd name="connsiteY2" fmla="*/ 32004 h 82296"/>
              <a:gd name="connsiteX3" fmla="*/ 45720 w 64636"/>
              <a:gd name="connsiteY3" fmla="*/ 18288 h 82296"/>
              <a:gd name="connsiteX4" fmla="*/ 64008 w 64636"/>
              <a:gd name="connsiteY4" fmla="*/ 0 h 8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36" h="82296">
                <a:moveTo>
                  <a:pt x="0" y="82296"/>
                </a:moveTo>
                <a:cubicBezTo>
                  <a:pt x="4527" y="68715"/>
                  <a:pt x="7420" y="52016"/>
                  <a:pt x="18288" y="41148"/>
                </a:cubicBezTo>
                <a:cubicBezTo>
                  <a:pt x="22173" y="37263"/>
                  <a:pt x="27783" y="35522"/>
                  <a:pt x="32004" y="32004"/>
                </a:cubicBezTo>
                <a:cubicBezTo>
                  <a:pt x="36971" y="27865"/>
                  <a:pt x="40753" y="22427"/>
                  <a:pt x="45720" y="18288"/>
                </a:cubicBezTo>
                <a:cubicBezTo>
                  <a:pt x="64636" y="2525"/>
                  <a:pt x="55512" y="16992"/>
                  <a:pt x="64008" y="0"/>
                </a:cubicBezTo>
              </a:path>
            </a:pathLst>
          </a:custGeom>
          <a:ln w="508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26" name="Freeform 125"/>
          <p:cNvSpPr/>
          <p:nvPr/>
        </p:nvSpPr>
        <p:spPr>
          <a:xfrm>
            <a:off x="23856696" y="12993624"/>
            <a:ext cx="54864" cy="69658"/>
          </a:xfrm>
          <a:custGeom>
            <a:avLst/>
            <a:gdLst>
              <a:gd name="connsiteX0" fmla="*/ 0 w 54864"/>
              <a:gd name="connsiteY0" fmla="*/ 0 h 69658"/>
              <a:gd name="connsiteX1" fmla="*/ 13716 w 54864"/>
              <a:gd name="connsiteY1" fmla="*/ 4572 h 69658"/>
              <a:gd name="connsiteX2" fmla="*/ 22860 w 54864"/>
              <a:gd name="connsiteY2" fmla="*/ 32004 h 69658"/>
              <a:gd name="connsiteX3" fmla="*/ 36576 w 54864"/>
              <a:gd name="connsiteY3" fmla="*/ 41148 h 69658"/>
              <a:gd name="connsiteX4" fmla="*/ 50292 w 54864"/>
              <a:gd name="connsiteY4" fmla="*/ 68580 h 69658"/>
              <a:gd name="connsiteX5" fmla="*/ 54864 w 54864"/>
              <a:gd name="connsiteY5" fmla="*/ 68580 h 6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" h="69658">
                <a:moveTo>
                  <a:pt x="0" y="0"/>
                </a:moveTo>
                <a:cubicBezTo>
                  <a:pt x="4572" y="1524"/>
                  <a:pt x="10915" y="650"/>
                  <a:pt x="13716" y="4572"/>
                </a:cubicBezTo>
                <a:cubicBezTo>
                  <a:pt x="19318" y="12415"/>
                  <a:pt x="14840" y="26657"/>
                  <a:pt x="22860" y="32004"/>
                </a:cubicBezTo>
                <a:lnTo>
                  <a:pt x="36576" y="41148"/>
                </a:lnTo>
                <a:cubicBezTo>
                  <a:pt x="40295" y="52304"/>
                  <a:pt x="41429" y="59717"/>
                  <a:pt x="50292" y="68580"/>
                </a:cubicBezTo>
                <a:cubicBezTo>
                  <a:pt x="51370" y="69658"/>
                  <a:pt x="53340" y="68580"/>
                  <a:pt x="54864" y="68580"/>
                </a:cubicBezTo>
              </a:path>
            </a:pathLst>
          </a:custGeom>
          <a:ln w="508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27" name="Freeform 126"/>
          <p:cNvSpPr/>
          <p:nvPr/>
        </p:nvSpPr>
        <p:spPr>
          <a:xfrm>
            <a:off x="23934420" y="13026120"/>
            <a:ext cx="123444" cy="92152"/>
          </a:xfrm>
          <a:custGeom>
            <a:avLst/>
            <a:gdLst>
              <a:gd name="connsiteX0" fmla="*/ 0 w 123444"/>
              <a:gd name="connsiteY0" fmla="*/ 90948 h 92152"/>
              <a:gd name="connsiteX1" fmla="*/ 18288 w 123444"/>
              <a:gd name="connsiteY1" fmla="*/ 86376 h 92152"/>
              <a:gd name="connsiteX2" fmla="*/ 4572 w 123444"/>
              <a:gd name="connsiteY2" fmla="*/ 45228 h 92152"/>
              <a:gd name="connsiteX3" fmla="*/ 36576 w 123444"/>
              <a:gd name="connsiteY3" fmla="*/ 40656 h 92152"/>
              <a:gd name="connsiteX4" fmla="*/ 32004 w 123444"/>
              <a:gd name="connsiteY4" fmla="*/ 63516 h 92152"/>
              <a:gd name="connsiteX5" fmla="*/ 27432 w 123444"/>
              <a:gd name="connsiteY5" fmla="*/ 77232 h 92152"/>
              <a:gd name="connsiteX6" fmla="*/ 32004 w 123444"/>
              <a:gd name="connsiteY6" fmla="*/ 49800 h 92152"/>
              <a:gd name="connsiteX7" fmla="*/ 45720 w 123444"/>
              <a:gd name="connsiteY7" fmla="*/ 36084 h 92152"/>
              <a:gd name="connsiteX8" fmla="*/ 73152 w 123444"/>
              <a:gd name="connsiteY8" fmla="*/ 22368 h 92152"/>
              <a:gd name="connsiteX9" fmla="*/ 86868 w 123444"/>
              <a:gd name="connsiteY9" fmla="*/ 8652 h 92152"/>
              <a:gd name="connsiteX10" fmla="*/ 123444 w 123444"/>
              <a:gd name="connsiteY10" fmla="*/ 8652 h 92152"/>
              <a:gd name="connsiteX11" fmla="*/ 100584 w 123444"/>
              <a:gd name="connsiteY11" fmla="*/ 49800 h 92152"/>
              <a:gd name="connsiteX12" fmla="*/ 82296 w 123444"/>
              <a:gd name="connsiteY12" fmla="*/ 72660 h 9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444" h="92152">
                <a:moveTo>
                  <a:pt x="0" y="90948"/>
                </a:moveTo>
                <a:cubicBezTo>
                  <a:pt x="6096" y="89424"/>
                  <a:pt x="15813" y="92152"/>
                  <a:pt x="18288" y="86376"/>
                </a:cubicBezTo>
                <a:cubicBezTo>
                  <a:pt x="24716" y="71378"/>
                  <a:pt x="11803" y="56074"/>
                  <a:pt x="4572" y="45228"/>
                </a:cubicBezTo>
                <a:cubicBezTo>
                  <a:pt x="9962" y="41635"/>
                  <a:pt x="28457" y="24418"/>
                  <a:pt x="36576" y="40656"/>
                </a:cubicBezTo>
                <a:cubicBezTo>
                  <a:pt x="40051" y="47607"/>
                  <a:pt x="33889" y="55977"/>
                  <a:pt x="32004" y="63516"/>
                </a:cubicBezTo>
                <a:cubicBezTo>
                  <a:pt x="30835" y="68191"/>
                  <a:pt x="27432" y="82051"/>
                  <a:pt x="27432" y="77232"/>
                </a:cubicBezTo>
                <a:cubicBezTo>
                  <a:pt x="27432" y="67962"/>
                  <a:pt x="28239" y="58271"/>
                  <a:pt x="32004" y="49800"/>
                </a:cubicBezTo>
                <a:cubicBezTo>
                  <a:pt x="34630" y="43891"/>
                  <a:pt x="40753" y="40223"/>
                  <a:pt x="45720" y="36084"/>
                </a:cubicBezTo>
                <a:cubicBezTo>
                  <a:pt x="57537" y="26236"/>
                  <a:pt x="59405" y="26950"/>
                  <a:pt x="73152" y="22368"/>
                </a:cubicBezTo>
                <a:cubicBezTo>
                  <a:pt x="77724" y="17796"/>
                  <a:pt x="81488" y="12239"/>
                  <a:pt x="86868" y="8652"/>
                </a:cubicBezTo>
                <a:cubicBezTo>
                  <a:pt x="99845" y="0"/>
                  <a:pt x="108937" y="5751"/>
                  <a:pt x="123444" y="8652"/>
                </a:cubicBezTo>
                <a:cubicBezTo>
                  <a:pt x="117695" y="25900"/>
                  <a:pt x="116305" y="34079"/>
                  <a:pt x="100584" y="49800"/>
                </a:cubicBezTo>
                <a:cubicBezTo>
                  <a:pt x="84458" y="65926"/>
                  <a:pt x="89760" y="57733"/>
                  <a:pt x="82296" y="72660"/>
                </a:cubicBezTo>
              </a:path>
            </a:pathLst>
          </a:custGeom>
          <a:ln w="508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28" name="Freeform 127"/>
          <p:cNvSpPr/>
          <p:nvPr/>
        </p:nvSpPr>
        <p:spPr>
          <a:xfrm>
            <a:off x="23893272" y="13134833"/>
            <a:ext cx="196596" cy="225515"/>
          </a:xfrm>
          <a:custGeom>
            <a:avLst/>
            <a:gdLst>
              <a:gd name="connsiteX0" fmla="*/ 146304 w 196596"/>
              <a:gd name="connsiteY0" fmla="*/ 523 h 225515"/>
              <a:gd name="connsiteX1" fmla="*/ 164592 w 196596"/>
              <a:gd name="connsiteY1" fmla="*/ 23383 h 225515"/>
              <a:gd name="connsiteX2" fmla="*/ 182880 w 196596"/>
              <a:gd name="connsiteY2" fmla="*/ 50815 h 225515"/>
              <a:gd name="connsiteX3" fmla="*/ 196596 w 196596"/>
              <a:gd name="connsiteY3" fmla="*/ 78247 h 225515"/>
              <a:gd name="connsiteX4" fmla="*/ 182880 w 196596"/>
              <a:gd name="connsiteY4" fmla="*/ 123967 h 225515"/>
              <a:gd name="connsiteX5" fmla="*/ 173736 w 196596"/>
              <a:gd name="connsiteY5" fmla="*/ 137683 h 225515"/>
              <a:gd name="connsiteX6" fmla="*/ 160020 w 196596"/>
              <a:gd name="connsiteY6" fmla="*/ 151399 h 225515"/>
              <a:gd name="connsiteX7" fmla="*/ 146304 w 196596"/>
              <a:gd name="connsiteY7" fmla="*/ 155971 h 225515"/>
              <a:gd name="connsiteX8" fmla="*/ 132588 w 196596"/>
              <a:gd name="connsiteY8" fmla="*/ 165115 h 225515"/>
              <a:gd name="connsiteX9" fmla="*/ 118872 w 196596"/>
              <a:gd name="connsiteY9" fmla="*/ 169687 h 225515"/>
              <a:gd name="connsiteX10" fmla="*/ 105156 w 196596"/>
              <a:gd name="connsiteY10" fmla="*/ 178831 h 225515"/>
              <a:gd name="connsiteX11" fmla="*/ 91440 w 196596"/>
              <a:gd name="connsiteY11" fmla="*/ 183403 h 225515"/>
              <a:gd name="connsiteX12" fmla="*/ 64008 w 196596"/>
              <a:gd name="connsiteY12" fmla="*/ 201691 h 225515"/>
              <a:gd name="connsiteX13" fmla="*/ 50292 w 196596"/>
              <a:gd name="connsiteY13" fmla="*/ 206263 h 225515"/>
              <a:gd name="connsiteX14" fmla="*/ 36576 w 196596"/>
              <a:gd name="connsiteY14" fmla="*/ 215407 h 225515"/>
              <a:gd name="connsiteX15" fmla="*/ 0 w 196596"/>
              <a:gd name="connsiteY15" fmla="*/ 224551 h 22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6596" h="225515">
                <a:moveTo>
                  <a:pt x="146304" y="523"/>
                </a:moveTo>
                <a:cubicBezTo>
                  <a:pt x="171647" y="17418"/>
                  <a:pt x="151602" y="0"/>
                  <a:pt x="164592" y="23383"/>
                </a:cubicBezTo>
                <a:cubicBezTo>
                  <a:pt x="169929" y="32990"/>
                  <a:pt x="179405" y="40389"/>
                  <a:pt x="182880" y="50815"/>
                </a:cubicBezTo>
                <a:cubicBezTo>
                  <a:pt x="189190" y="69744"/>
                  <a:pt x="184779" y="60521"/>
                  <a:pt x="196596" y="78247"/>
                </a:cubicBezTo>
                <a:cubicBezTo>
                  <a:pt x="194040" y="88470"/>
                  <a:pt x="187332" y="117288"/>
                  <a:pt x="182880" y="123967"/>
                </a:cubicBezTo>
                <a:cubicBezTo>
                  <a:pt x="179832" y="128539"/>
                  <a:pt x="177254" y="133462"/>
                  <a:pt x="173736" y="137683"/>
                </a:cubicBezTo>
                <a:cubicBezTo>
                  <a:pt x="169597" y="142650"/>
                  <a:pt x="165400" y="147812"/>
                  <a:pt x="160020" y="151399"/>
                </a:cubicBezTo>
                <a:cubicBezTo>
                  <a:pt x="156010" y="154072"/>
                  <a:pt x="150615" y="153816"/>
                  <a:pt x="146304" y="155971"/>
                </a:cubicBezTo>
                <a:cubicBezTo>
                  <a:pt x="141389" y="158428"/>
                  <a:pt x="137503" y="162658"/>
                  <a:pt x="132588" y="165115"/>
                </a:cubicBezTo>
                <a:cubicBezTo>
                  <a:pt x="128277" y="167270"/>
                  <a:pt x="123183" y="167532"/>
                  <a:pt x="118872" y="169687"/>
                </a:cubicBezTo>
                <a:cubicBezTo>
                  <a:pt x="113957" y="172144"/>
                  <a:pt x="110071" y="176374"/>
                  <a:pt x="105156" y="178831"/>
                </a:cubicBezTo>
                <a:cubicBezTo>
                  <a:pt x="100845" y="180986"/>
                  <a:pt x="95653" y="181063"/>
                  <a:pt x="91440" y="183403"/>
                </a:cubicBezTo>
                <a:cubicBezTo>
                  <a:pt x="81833" y="188740"/>
                  <a:pt x="74434" y="198216"/>
                  <a:pt x="64008" y="201691"/>
                </a:cubicBezTo>
                <a:cubicBezTo>
                  <a:pt x="59436" y="203215"/>
                  <a:pt x="54603" y="204108"/>
                  <a:pt x="50292" y="206263"/>
                </a:cubicBezTo>
                <a:cubicBezTo>
                  <a:pt x="45377" y="208720"/>
                  <a:pt x="41597" y="213175"/>
                  <a:pt x="36576" y="215407"/>
                </a:cubicBezTo>
                <a:cubicBezTo>
                  <a:pt x="13833" y="225515"/>
                  <a:pt x="16385" y="224551"/>
                  <a:pt x="0" y="224551"/>
                </a:cubicBezTo>
              </a:path>
            </a:pathLst>
          </a:custGeom>
          <a:noFill/>
          <a:ln w="508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29" name="Freeform 128"/>
          <p:cNvSpPr/>
          <p:nvPr/>
        </p:nvSpPr>
        <p:spPr>
          <a:xfrm>
            <a:off x="24079200" y="12954000"/>
            <a:ext cx="89894" cy="54864"/>
          </a:xfrm>
          <a:custGeom>
            <a:avLst/>
            <a:gdLst>
              <a:gd name="connsiteX0" fmla="*/ 0 w 89894"/>
              <a:gd name="connsiteY0" fmla="*/ 0 h 54864"/>
              <a:gd name="connsiteX1" fmla="*/ 22860 w 89894"/>
              <a:gd name="connsiteY1" fmla="*/ 27432 h 54864"/>
              <a:gd name="connsiteX2" fmla="*/ 82296 w 89894"/>
              <a:gd name="connsiteY2" fmla="*/ 54864 h 5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894" h="54864">
                <a:moveTo>
                  <a:pt x="0" y="0"/>
                </a:moveTo>
                <a:cubicBezTo>
                  <a:pt x="3756" y="5633"/>
                  <a:pt x="15819" y="25672"/>
                  <a:pt x="22860" y="27432"/>
                </a:cubicBezTo>
                <a:cubicBezTo>
                  <a:pt x="89894" y="44190"/>
                  <a:pt x="82296" y="7684"/>
                  <a:pt x="82296" y="54864"/>
                </a:cubicBezTo>
              </a:path>
            </a:pathLst>
          </a:custGeom>
          <a:noFill/>
          <a:ln w="508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30" name="Freeform 129"/>
          <p:cNvSpPr/>
          <p:nvPr/>
        </p:nvSpPr>
        <p:spPr>
          <a:xfrm>
            <a:off x="24044179" y="13041115"/>
            <a:ext cx="121909" cy="127209"/>
          </a:xfrm>
          <a:custGeom>
            <a:avLst/>
            <a:gdLst>
              <a:gd name="connsiteX0" fmla="*/ 100553 w 121909"/>
              <a:gd name="connsiteY0" fmla="*/ 7373 h 127209"/>
              <a:gd name="connsiteX1" fmla="*/ 86837 w 121909"/>
              <a:gd name="connsiteY1" fmla="*/ 2801 h 127209"/>
              <a:gd name="connsiteX2" fmla="*/ 27401 w 121909"/>
              <a:gd name="connsiteY2" fmla="*/ 34805 h 127209"/>
              <a:gd name="connsiteX3" fmla="*/ 13685 w 121909"/>
              <a:gd name="connsiteY3" fmla="*/ 43949 h 127209"/>
              <a:gd name="connsiteX4" fmla="*/ 13685 w 121909"/>
              <a:gd name="connsiteY4" fmla="*/ 75953 h 127209"/>
              <a:gd name="connsiteX5" fmla="*/ 41117 w 121909"/>
              <a:gd name="connsiteY5" fmla="*/ 94241 h 127209"/>
              <a:gd name="connsiteX6" fmla="*/ 68549 w 121909"/>
              <a:gd name="connsiteY6" fmla="*/ 107957 h 127209"/>
              <a:gd name="connsiteX7" fmla="*/ 82265 w 121909"/>
              <a:gd name="connsiteY7" fmla="*/ 117101 h 127209"/>
              <a:gd name="connsiteX8" fmla="*/ 68549 w 121909"/>
              <a:gd name="connsiteY8" fmla="*/ 126245 h 127209"/>
              <a:gd name="connsiteX9" fmla="*/ 45689 w 121909"/>
              <a:gd name="connsiteY9" fmla="*/ 121673 h 127209"/>
              <a:gd name="connsiteX10" fmla="*/ 18257 w 121909"/>
              <a:gd name="connsiteY10" fmla="*/ 98813 h 127209"/>
              <a:gd name="connsiteX11" fmla="*/ 9113 w 121909"/>
              <a:gd name="connsiteY11" fmla="*/ 98813 h 12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09" h="127209">
                <a:moveTo>
                  <a:pt x="100553" y="7373"/>
                </a:moveTo>
                <a:cubicBezTo>
                  <a:pt x="95981" y="5849"/>
                  <a:pt x="90759" y="0"/>
                  <a:pt x="86837" y="2801"/>
                </a:cubicBezTo>
                <a:cubicBezTo>
                  <a:pt x="27100" y="45471"/>
                  <a:pt x="121909" y="24304"/>
                  <a:pt x="27401" y="34805"/>
                </a:cubicBezTo>
                <a:cubicBezTo>
                  <a:pt x="22829" y="37853"/>
                  <a:pt x="17118" y="39658"/>
                  <a:pt x="13685" y="43949"/>
                </a:cubicBezTo>
                <a:cubicBezTo>
                  <a:pt x="7586" y="51572"/>
                  <a:pt x="7344" y="68706"/>
                  <a:pt x="13685" y="75953"/>
                </a:cubicBezTo>
                <a:cubicBezTo>
                  <a:pt x="20922" y="84224"/>
                  <a:pt x="31973" y="88145"/>
                  <a:pt x="41117" y="94241"/>
                </a:cubicBezTo>
                <a:cubicBezTo>
                  <a:pt x="80425" y="120446"/>
                  <a:pt x="30691" y="89028"/>
                  <a:pt x="68549" y="107957"/>
                </a:cubicBezTo>
                <a:cubicBezTo>
                  <a:pt x="73464" y="110414"/>
                  <a:pt x="77693" y="114053"/>
                  <a:pt x="82265" y="117101"/>
                </a:cubicBezTo>
                <a:cubicBezTo>
                  <a:pt x="77693" y="120149"/>
                  <a:pt x="74001" y="125563"/>
                  <a:pt x="68549" y="126245"/>
                </a:cubicBezTo>
                <a:cubicBezTo>
                  <a:pt x="60838" y="127209"/>
                  <a:pt x="52640" y="125148"/>
                  <a:pt x="45689" y="121673"/>
                </a:cubicBezTo>
                <a:cubicBezTo>
                  <a:pt x="0" y="98829"/>
                  <a:pt x="61222" y="115999"/>
                  <a:pt x="18257" y="98813"/>
                </a:cubicBezTo>
                <a:cubicBezTo>
                  <a:pt x="15427" y="97681"/>
                  <a:pt x="12161" y="98813"/>
                  <a:pt x="9113" y="98813"/>
                </a:cubicBezTo>
              </a:path>
            </a:pathLst>
          </a:custGeom>
          <a:noFill/>
          <a:ln w="508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31" name="Freeform 130"/>
          <p:cNvSpPr/>
          <p:nvPr/>
        </p:nvSpPr>
        <p:spPr>
          <a:xfrm>
            <a:off x="23711277" y="13450824"/>
            <a:ext cx="310011" cy="174371"/>
          </a:xfrm>
          <a:custGeom>
            <a:avLst/>
            <a:gdLst>
              <a:gd name="connsiteX0" fmla="*/ 149991 w 310011"/>
              <a:gd name="connsiteY0" fmla="*/ 22860 h 174371"/>
              <a:gd name="connsiteX1" fmla="*/ 117987 w 310011"/>
              <a:gd name="connsiteY1" fmla="*/ 18288 h 174371"/>
              <a:gd name="connsiteX2" fmla="*/ 90555 w 310011"/>
              <a:gd name="connsiteY2" fmla="*/ 9144 h 174371"/>
              <a:gd name="connsiteX3" fmla="*/ 58551 w 310011"/>
              <a:gd name="connsiteY3" fmla="*/ 0 h 174371"/>
              <a:gd name="connsiteX4" fmla="*/ 35691 w 310011"/>
              <a:gd name="connsiteY4" fmla="*/ 4572 h 174371"/>
              <a:gd name="connsiteX5" fmla="*/ 8259 w 310011"/>
              <a:gd name="connsiteY5" fmla="*/ 13716 h 174371"/>
              <a:gd name="connsiteX6" fmla="*/ 8259 w 310011"/>
              <a:gd name="connsiteY6" fmla="*/ 77724 h 174371"/>
              <a:gd name="connsiteX7" fmla="*/ 44835 w 310011"/>
              <a:gd name="connsiteY7" fmla="*/ 109728 h 174371"/>
              <a:gd name="connsiteX8" fmla="*/ 58551 w 310011"/>
              <a:gd name="connsiteY8" fmla="*/ 118872 h 174371"/>
              <a:gd name="connsiteX9" fmla="*/ 85983 w 310011"/>
              <a:gd name="connsiteY9" fmla="*/ 132588 h 174371"/>
              <a:gd name="connsiteX10" fmla="*/ 108843 w 310011"/>
              <a:gd name="connsiteY10" fmla="*/ 160020 h 174371"/>
              <a:gd name="connsiteX11" fmla="*/ 104271 w 310011"/>
              <a:gd name="connsiteY11" fmla="*/ 132588 h 174371"/>
              <a:gd name="connsiteX12" fmla="*/ 108843 w 310011"/>
              <a:gd name="connsiteY12" fmla="*/ 96012 h 174371"/>
              <a:gd name="connsiteX13" fmla="*/ 246003 w 310011"/>
              <a:gd name="connsiteY13" fmla="*/ 96012 h 174371"/>
              <a:gd name="connsiteX14" fmla="*/ 273435 w 310011"/>
              <a:gd name="connsiteY14" fmla="*/ 91440 h 174371"/>
              <a:gd name="connsiteX15" fmla="*/ 310011 w 310011"/>
              <a:gd name="connsiteY15" fmla="*/ 82296 h 174371"/>
              <a:gd name="connsiteX16" fmla="*/ 296295 w 310011"/>
              <a:gd name="connsiteY16" fmla="*/ 73152 h 174371"/>
              <a:gd name="connsiteX17" fmla="*/ 218571 w 310011"/>
              <a:gd name="connsiteY17" fmla="*/ 59436 h 174371"/>
              <a:gd name="connsiteX18" fmla="*/ 191139 w 310011"/>
              <a:gd name="connsiteY18" fmla="*/ 50292 h 174371"/>
              <a:gd name="connsiteX19" fmla="*/ 177423 w 310011"/>
              <a:gd name="connsiteY19" fmla="*/ 45720 h 174371"/>
              <a:gd name="connsiteX20" fmla="*/ 163707 w 310011"/>
              <a:gd name="connsiteY20" fmla="*/ 36576 h 174371"/>
              <a:gd name="connsiteX21" fmla="*/ 149991 w 310011"/>
              <a:gd name="connsiteY21" fmla="*/ 32004 h 174371"/>
              <a:gd name="connsiteX22" fmla="*/ 149991 w 310011"/>
              <a:gd name="connsiteY22" fmla="*/ 22860 h 17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0011" h="174371">
                <a:moveTo>
                  <a:pt x="149991" y="22860"/>
                </a:moveTo>
                <a:cubicBezTo>
                  <a:pt x="144657" y="20574"/>
                  <a:pt x="128487" y="20711"/>
                  <a:pt x="117987" y="18288"/>
                </a:cubicBezTo>
                <a:cubicBezTo>
                  <a:pt x="108595" y="16121"/>
                  <a:pt x="99699" y="12192"/>
                  <a:pt x="90555" y="9144"/>
                </a:cubicBezTo>
                <a:cubicBezTo>
                  <a:pt x="70878" y="2585"/>
                  <a:pt x="81514" y="5741"/>
                  <a:pt x="58551" y="0"/>
                </a:cubicBezTo>
                <a:cubicBezTo>
                  <a:pt x="50931" y="1524"/>
                  <a:pt x="43188" y="2527"/>
                  <a:pt x="35691" y="4572"/>
                </a:cubicBezTo>
                <a:cubicBezTo>
                  <a:pt x="26392" y="7108"/>
                  <a:pt x="8259" y="13716"/>
                  <a:pt x="8259" y="13716"/>
                </a:cubicBezTo>
                <a:cubicBezTo>
                  <a:pt x="4326" y="41246"/>
                  <a:pt x="0" y="50194"/>
                  <a:pt x="8259" y="77724"/>
                </a:cubicBezTo>
                <a:cubicBezTo>
                  <a:pt x="13021" y="93599"/>
                  <a:pt x="33786" y="102362"/>
                  <a:pt x="44835" y="109728"/>
                </a:cubicBezTo>
                <a:cubicBezTo>
                  <a:pt x="49407" y="112776"/>
                  <a:pt x="53338" y="117134"/>
                  <a:pt x="58551" y="118872"/>
                </a:cubicBezTo>
                <a:cubicBezTo>
                  <a:pt x="72298" y="123454"/>
                  <a:pt x="74166" y="122740"/>
                  <a:pt x="85983" y="132588"/>
                </a:cubicBezTo>
                <a:cubicBezTo>
                  <a:pt x="99184" y="143589"/>
                  <a:pt x="99852" y="146534"/>
                  <a:pt x="108843" y="160020"/>
                </a:cubicBezTo>
                <a:cubicBezTo>
                  <a:pt x="122186" y="119992"/>
                  <a:pt x="108069" y="174371"/>
                  <a:pt x="104271" y="132588"/>
                </a:cubicBezTo>
                <a:cubicBezTo>
                  <a:pt x="103159" y="120352"/>
                  <a:pt x="107319" y="108204"/>
                  <a:pt x="108843" y="96012"/>
                </a:cubicBezTo>
                <a:cubicBezTo>
                  <a:pt x="171295" y="104934"/>
                  <a:pt x="144029" y="103045"/>
                  <a:pt x="246003" y="96012"/>
                </a:cubicBezTo>
                <a:cubicBezTo>
                  <a:pt x="255251" y="95374"/>
                  <a:pt x="264314" y="93098"/>
                  <a:pt x="273435" y="91440"/>
                </a:cubicBezTo>
                <a:cubicBezTo>
                  <a:pt x="297710" y="87026"/>
                  <a:pt x="290976" y="88641"/>
                  <a:pt x="310011" y="82296"/>
                </a:cubicBezTo>
                <a:cubicBezTo>
                  <a:pt x="305439" y="79248"/>
                  <a:pt x="301316" y="75384"/>
                  <a:pt x="296295" y="73152"/>
                </a:cubicBezTo>
                <a:cubicBezTo>
                  <a:pt x="266534" y="59925"/>
                  <a:pt x="254640" y="62715"/>
                  <a:pt x="218571" y="59436"/>
                </a:cubicBezTo>
                <a:lnTo>
                  <a:pt x="191139" y="50292"/>
                </a:lnTo>
                <a:cubicBezTo>
                  <a:pt x="186567" y="48768"/>
                  <a:pt x="181433" y="48393"/>
                  <a:pt x="177423" y="45720"/>
                </a:cubicBezTo>
                <a:cubicBezTo>
                  <a:pt x="172851" y="42672"/>
                  <a:pt x="168622" y="39033"/>
                  <a:pt x="163707" y="36576"/>
                </a:cubicBezTo>
                <a:cubicBezTo>
                  <a:pt x="159396" y="34421"/>
                  <a:pt x="154302" y="34159"/>
                  <a:pt x="149991" y="32004"/>
                </a:cubicBezTo>
                <a:cubicBezTo>
                  <a:pt x="145076" y="29547"/>
                  <a:pt x="155325" y="25146"/>
                  <a:pt x="149991" y="22860"/>
                </a:cubicBezTo>
                <a:close/>
              </a:path>
            </a:pathLst>
          </a:custGeom>
          <a:noFill/>
          <a:ln w="50800">
            <a:solidFill>
              <a:srgbClr val="00B05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32" name="Freeform 131"/>
          <p:cNvSpPr/>
          <p:nvPr/>
        </p:nvSpPr>
        <p:spPr>
          <a:xfrm>
            <a:off x="20235321" y="16981714"/>
            <a:ext cx="655772" cy="760021"/>
          </a:xfrm>
          <a:custGeom>
            <a:avLst/>
            <a:gdLst>
              <a:gd name="connsiteX0" fmla="*/ 617749 w 655772"/>
              <a:gd name="connsiteY0" fmla="*/ 0 h 760021"/>
              <a:gd name="connsiteX1" fmla="*/ 653375 w 655772"/>
              <a:gd name="connsiteY1" fmla="*/ 71252 h 760021"/>
              <a:gd name="connsiteX2" fmla="*/ 641500 w 655772"/>
              <a:gd name="connsiteY2" fmla="*/ 130629 h 760021"/>
              <a:gd name="connsiteX3" fmla="*/ 570248 w 655772"/>
              <a:gd name="connsiteY3" fmla="*/ 154380 h 760021"/>
              <a:gd name="connsiteX4" fmla="*/ 463370 w 655772"/>
              <a:gd name="connsiteY4" fmla="*/ 190005 h 760021"/>
              <a:gd name="connsiteX5" fmla="*/ 427744 w 655772"/>
              <a:gd name="connsiteY5" fmla="*/ 201881 h 760021"/>
              <a:gd name="connsiteX6" fmla="*/ 380243 w 655772"/>
              <a:gd name="connsiteY6" fmla="*/ 213756 h 760021"/>
              <a:gd name="connsiteX7" fmla="*/ 356492 w 655772"/>
              <a:gd name="connsiteY7" fmla="*/ 285008 h 760021"/>
              <a:gd name="connsiteX8" fmla="*/ 308991 w 655772"/>
              <a:gd name="connsiteY8" fmla="*/ 356260 h 760021"/>
              <a:gd name="connsiteX9" fmla="*/ 237739 w 655772"/>
              <a:gd name="connsiteY9" fmla="*/ 368135 h 760021"/>
              <a:gd name="connsiteX10" fmla="*/ 130861 w 655772"/>
              <a:gd name="connsiteY10" fmla="*/ 391886 h 760021"/>
              <a:gd name="connsiteX11" fmla="*/ 95235 w 655772"/>
              <a:gd name="connsiteY11" fmla="*/ 403761 h 760021"/>
              <a:gd name="connsiteX12" fmla="*/ 47734 w 655772"/>
              <a:gd name="connsiteY12" fmla="*/ 475013 h 760021"/>
              <a:gd name="connsiteX13" fmla="*/ 12108 w 655772"/>
              <a:gd name="connsiteY13" fmla="*/ 546265 h 760021"/>
              <a:gd name="connsiteX14" fmla="*/ 232 w 655772"/>
              <a:gd name="connsiteY14" fmla="*/ 760021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5772" h="760021">
                <a:moveTo>
                  <a:pt x="617749" y="0"/>
                </a:moveTo>
                <a:cubicBezTo>
                  <a:pt x="629758" y="18013"/>
                  <a:pt x="653375" y="46668"/>
                  <a:pt x="653375" y="71252"/>
                </a:cubicBezTo>
                <a:cubicBezTo>
                  <a:pt x="653375" y="91436"/>
                  <a:pt x="655772" y="116356"/>
                  <a:pt x="641500" y="130629"/>
                </a:cubicBezTo>
                <a:cubicBezTo>
                  <a:pt x="623797" y="148332"/>
                  <a:pt x="593999" y="146463"/>
                  <a:pt x="570248" y="154380"/>
                </a:cubicBezTo>
                <a:lnTo>
                  <a:pt x="463370" y="190005"/>
                </a:lnTo>
                <a:cubicBezTo>
                  <a:pt x="451495" y="193964"/>
                  <a:pt x="439888" y="198845"/>
                  <a:pt x="427744" y="201881"/>
                </a:cubicBezTo>
                <a:lnTo>
                  <a:pt x="380243" y="213756"/>
                </a:lnTo>
                <a:lnTo>
                  <a:pt x="356492" y="285008"/>
                </a:lnTo>
                <a:cubicBezTo>
                  <a:pt x="346513" y="314946"/>
                  <a:pt x="343800" y="340789"/>
                  <a:pt x="308991" y="356260"/>
                </a:cubicBezTo>
                <a:cubicBezTo>
                  <a:pt x="286988" y="366039"/>
                  <a:pt x="261429" y="363828"/>
                  <a:pt x="237739" y="368135"/>
                </a:cubicBezTo>
                <a:cubicBezTo>
                  <a:pt x="204076" y="374256"/>
                  <a:pt x="164211" y="382358"/>
                  <a:pt x="130861" y="391886"/>
                </a:cubicBezTo>
                <a:cubicBezTo>
                  <a:pt x="118825" y="395325"/>
                  <a:pt x="107110" y="399803"/>
                  <a:pt x="95235" y="403761"/>
                </a:cubicBezTo>
                <a:cubicBezTo>
                  <a:pt x="79401" y="427512"/>
                  <a:pt x="56761" y="447933"/>
                  <a:pt x="47734" y="475013"/>
                </a:cubicBezTo>
                <a:cubicBezTo>
                  <a:pt x="31344" y="524179"/>
                  <a:pt x="42801" y="500223"/>
                  <a:pt x="12108" y="546265"/>
                </a:cubicBezTo>
                <a:cubicBezTo>
                  <a:pt x="0" y="752098"/>
                  <a:pt x="232" y="680736"/>
                  <a:pt x="232" y="760021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33" name="Freeform 132"/>
          <p:cNvSpPr/>
          <p:nvPr/>
        </p:nvSpPr>
        <p:spPr>
          <a:xfrm>
            <a:off x="21660592" y="15057912"/>
            <a:ext cx="115187" cy="308758"/>
          </a:xfrm>
          <a:custGeom>
            <a:avLst/>
            <a:gdLst>
              <a:gd name="connsiteX0" fmla="*/ 11876 w 115187"/>
              <a:gd name="connsiteY0" fmla="*/ 308758 h 308758"/>
              <a:gd name="connsiteX1" fmla="*/ 47502 w 115187"/>
              <a:gd name="connsiteY1" fmla="*/ 285007 h 308758"/>
              <a:gd name="connsiteX2" fmla="*/ 59377 w 115187"/>
              <a:gd name="connsiteY2" fmla="*/ 249382 h 308758"/>
              <a:gd name="connsiteX3" fmla="*/ 35626 w 115187"/>
              <a:gd name="connsiteY3" fmla="*/ 130628 h 308758"/>
              <a:gd name="connsiteX4" fmla="*/ 95003 w 115187"/>
              <a:gd name="connsiteY4" fmla="*/ 118753 h 308758"/>
              <a:gd name="connsiteX5" fmla="*/ 23751 w 115187"/>
              <a:gd name="connsiteY5" fmla="*/ 130628 h 308758"/>
              <a:gd name="connsiteX6" fmla="*/ 0 w 115187"/>
              <a:gd name="connsiteY6" fmla="*/ 95002 h 308758"/>
              <a:gd name="connsiteX7" fmla="*/ 11876 w 115187"/>
              <a:gd name="connsiteY7" fmla="*/ 59376 h 308758"/>
              <a:gd name="connsiteX8" fmla="*/ 35626 w 115187"/>
              <a:gd name="connsiteY8" fmla="*/ 23750 h 308758"/>
              <a:gd name="connsiteX9" fmla="*/ 47502 w 115187"/>
              <a:gd name="connsiteY9" fmla="*/ 0 h 30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87" h="308758">
                <a:moveTo>
                  <a:pt x="11876" y="308758"/>
                </a:moveTo>
                <a:cubicBezTo>
                  <a:pt x="23751" y="300841"/>
                  <a:pt x="38586" y="296152"/>
                  <a:pt x="47502" y="285007"/>
                </a:cubicBezTo>
                <a:cubicBezTo>
                  <a:pt x="55322" y="275233"/>
                  <a:pt x="59377" y="261899"/>
                  <a:pt x="59377" y="249382"/>
                </a:cubicBezTo>
                <a:cubicBezTo>
                  <a:pt x="59377" y="194795"/>
                  <a:pt x="50252" y="174502"/>
                  <a:pt x="35626" y="130628"/>
                </a:cubicBezTo>
                <a:cubicBezTo>
                  <a:pt x="55418" y="126670"/>
                  <a:pt x="115187" y="118753"/>
                  <a:pt x="95003" y="118753"/>
                </a:cubicBezTo>
                <a:cubicBezTo>
                  <a:pt x="70925" y="118753"/>
                  <a:pt x="47110" y="136468"/>
                  <a:pt x="23751" y="130628"/>
                </a:cubicBezTo>
                <a:cubicBezTo>
                  <a:pt x="9905" y="127166"/>
                  <a:pt x="7917" y="106877"/>
                  <a:pt x="0" y="95002"/>
                </a:cubicBezTo>
                <a:cubicBezTo>
                  <a:pt x="3959" y="83127"/>
                  <a:pt x="6278" y="70572"/>
                  <a:pt x="11876" y="59376"/>
                </a:cubicBezTo>
                <a:cubicBezTo>
                  <a:pt x="18259" y="46611"/>
                  <a:pt x="28283" y="35988"/>
                  <a:pt x="35626" y="23750"/>
                </a:cubicBezTo>
                <a:cubicBezTo>
                  <a:pt x="40180" y="16160"/>
                  <a:pt x="43543" y="7917"/>
                  <a:pt x="47502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34" name="Freeform 133"/>
          <p:cNvSpPr/>
          <p:nvPr/>
        </p:nvSpPr>
        <p:spPr>
          <a:xfrm>
            <a:off x="21731844" y="13822878"/>
            <a:ext cx="546265" cy="1238789"/>
          </a:xfrm>
          <a:custGeom>
            <a:avLst/>
            <a:gdLst>
              <a:gd name="connsiteX0" fmla="*/ 546265 w 546265"/>
              <a:gd name="connsiteY0" fmla="*/ 0 h 1238789"/>
              <a:gd name="connsiteX1" fmla="*/ 427512 w 546265"/>
              <a:gd name="connsiteY1" fmla="*/ 83127 h 1238789"/>
              <a:gd name="connsiteX2" fmla="*/ 415637 w 546265"/>
              <a:gd name="connsiteY2" fmla="*/ 261257 h 1238789"/>
              <a:gd name="connsiteX3" fmla="*/ 391886 w 546265"/>
              <a:gd name="connsiteY3" fmla="*/ 296883 h 1238789"/>
              <a:gd name="connsiteX4" fmla="*/ 356260 w 546265"/>
              <a:gd name="connsiteY4" fmla="*/ 320634 h 1238789"/>
              <a:gd name="connsiteX5" fmla="*/ 332509 w 546265"/>
              <a:gd name="connsiteY5" fmla="*/ 391886 h 1238789"/>
              <a:gd name="connsiteX6" fmla="*/ 320634 w 546265"/>
              <a:gd name="connsiteY6" fmla="*/ 427512 h 1238789"/>
              <a:gd name="connsiteX7" fmla="*/ 332509 w 546265"/>
              <a:gd name="connsiteY7" fmla="*/ 581891 h 1238789"/>
              <a:gd name="connsiteX8" fmla="*/ 332509 w 546265"/>
              <a:gd name="connsiteY8" fmla="*/ 653143 h 1238789"/>
              <a:gd name="connsiteX9" fmla="*/ 320634 w 546265"/>
              <a:gd name="connsiteY9" fmla="*/ 795647 h 1238789"/>
              <a:gd name="connsiteX10" fmla="*/ 308759 w 546265"/>
              <a:gd name="connsiteY10" fmla="*/ 831273 h 1238789"/>
              <a:gd name="connsiteX11" fmla="*/ 273133 w 546265"/>
              <a:gd name="connsiteY11" fmla="*/ 855023 h 1238789"/>
              <a:gd name="connsiteX12" fmla="*/ 225631 w 546265"/>
              <a:gd name="connsiteY12" fmla="*/ 926275 h 1238789"/>
              <a:gd name="connsiteX13" fmla="*/ 190005 w 546265"/>
              <a:gd name="connsiteY13" fmla="*/ 1009403 h 1238789"/>
              <a:gd name="connsiteX14" fmla="*/ 95003 w 546265"/>
              <a:gd name="connsiteY14" fmla="*/ 1033153 h 1238789"/>
              <a:gd name="connsiteX15" fmla="*/ 83127 w 546265"/>
              <a:gd name="connsiteY15" fmla="*/ 1151906 h 1238789"/>
              <a:gd name="connsiteX16" fmla="*/ 47501 w 546265"/>
              <a:gd name="connsiteY16" fmla="*/ 1163782 h 1238789"/>
              <a:gd name="connsiteX17" fmla="*/ 23751 w 546265"/>
              <a:gd name="connsiteY17" fmla="*/ 1199408 h 1238789"/>
              <a:gd name="connsiteX18" fmla="*/ 0 w 546265"/>
              <a:gd name="connsiteY18" fmla="*/ 1235034 h 123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265" h="1238789">
                <a:moveTo>
                  <a:pt x="546265" y="0"/>
                </a:moveTo>
                <a:cubicBezTo>
                  <a:pt x="485408" y="91286"/>
                  <a:pt x="526920" y="66559"/>
                  <a:pt x="427512" y="83127"/>
                </a:cubicBezTo>
                <a:cubicBezTo>
                  <a:pt x="392426" y="188385"/>
                  <a:pt x="400996" y="129497"/>
                  <a:pt x="415637" y="261257"/>
                </a:cubicBezTo>
                <a:cubicBezTo>
                  <a:pt x="407720" y="273132"/>
                  <a:pt x="401978" y="286791"/>
                  <a:pt x="391886" y="296883"/>
                </a:cubicBezTo>
                <a:cubicBezTo>
                  <a:pt x="381794" y="306975"/>
                  <a:pt x="363824" y="308531"/>
                  <a:pt x="356260" y="320634"/>
                </a:cubicBezTo>
                <a:cubicBezTo>
                  <a:pt x="342991" y="341864"/>
                  <a:pt x="340426" y="368135"/>
                  <a:pt x="332509" y="391886"/>
                </a:cubicBezTo>
                <a:lnTo>
                  <a:pt x="320634" y="427512"/>
                </a:lnTo>
                <a:cubicBezTo>
                  <a:pt x="324592" y="478972"/>
                  <a:pt x="326107" y="530678"/>
                  <a:pt x="332509" y="581891"/>
                </a:cubicBezTo>
                <a:cubicBezTo>
                  <a:pt x="341146" y="650985"/>
                  <a:pt x="355541" y="584049"/>
                  <a:pt x="332509" y="653143"/>
                </a:cubicBezTo>
                <a:cubicBezTo>
                  <a:pt x="328551" y="700644"/>
                  <a:pt x="326934" y="748399"/>
                  <a:pt x="320634" y="795647"/>
                </a:cubicBezTo>
                <a:cubicBezTo>
                  <a:pt x="318980" y="808055"/>
                  <a:pt x="316579" y="821498"/>
                  <a:pt x="308759" y="831273"/>
                </a:cubicBezTo>
                <a:cubicBezTo>
                  <a:pt x="299843" y="842418"/>
                  <a:pt x="285008" y="847106"/>
                  <a:pt x="273133" y="855023"/>
                </a:cubicBezTo>
                <a:cubicBezTo>
                  <a:pt x="257299" y="878774"/>
                  <a:pt x="232554" y="898582"/>
                  <a:pt x="225631" y="926275"/>
                </a:cubicBezTo>
                <a:cubicBezTo>
                  <a:pt x="218500" y="954800"/>
                  <a:pt x="215634" y="988900"/>
                  <a:pt x="190005" y="1009403"/>
                </a:cubicBezTo>
                <a:cubicBezTo>
                  <a:pt x="177833" y="1019140"/>
                  <a:pt x="97960" y="1032562"/>
                  <a:pt x="95003" y="1033153"/>
                </a:cubicBezTo>
                <a:cubicBezTo>
                  <a:pt x="91044" y="1072737"/>
                  <a:pt x="96722" y="1114519"/>
                  <a:pt x="83127" y="1151906"/>
                </a:cubicBezTo>
                <a:cubicBezTo>
                  <a:pt x="78849" y="1163670"/>
                  <a:pt x="57276" y="1155962"/>
                  <a:pt x="47501" y="1163782"/>
                </a:cubicBezTo>
                <a:cubicBezTo>
                  <a:pt x="36356" y="1172698"/>
                  <a:pt x="30134" y="1186643"/>
                  <a:pt x="23751" y="1199408"/>
                </a:cubicBezTo>
                <a:cubicBezTo>
                  <a:pt x="4060" y="1238789"/>
                  <a:pt x="26468" y="1235034"/>
                  <a:pt x="0" y="1235034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35" name="Freeform 134"/>
          <p:cNvSpPr/>
          <p:nvPr/>
        </p:nvSpPr>
        <p:spPr>
          <a:xfrm>
            <a:off x="20888696" y="15295418"/>
            <a:ext cx="819398" cy="1745673"/>
          </a:xfrm>
          <a:custGeom>
            <a:avLst/>
            <a:gdLst>
              <a:gd name="connsiteX0" fmla="*/ 795647 w 819398"/>
              <a:gd name="connsiteY0" fmla="*/ 0 h 1745673"/>
              <a:gd name="connsiteX1" fmla="*/ 819398 w 819398"/>
              <a:gd name="connsiteY1" fmla="*/ 95003 h 1745673"/>
              <a:gd name="connsiteX2" fmla="*/ 795647 w 819398"/>
              <a:gd name="connsiteY2" fmla="*/ 308759 h 1745673"/>
              <a:gd name="connsiteX3" fmla="*/ 783772 w 819398"/>
              <a:gd name="connsiteY3" fmla="*/ 344385 h 1745673"/>
              <a:gd name="connsiteX4" fmla="*/ 771896 w 819398"/>
              <a:gd name="connsiteY4" fmla="*/ 391886 h 1745673"/>
              <a:gd name="connsiteX5" fmla="*/ 760021 w 819398"/>
              <a:gd name="connsiteY5" fmla="*/ 546265 h 1745673"/>
              <a:gd name="connsiteX6" fmla="*/ 736270 w 819398"/>
              <a:gd name="connsiteY6" fmla="*/ 617517 h 1745673"/>
              <a:gd name="connsiteX7" fmla="*/ 724395 w 819398"/>
              <a:gd name="connsiteY7" fmla="*/ 653143 h 1745673"/>
              <a:gd name="connsiteX8" fmla="*/ 700644 w 819398"/>
              <a:gd name="connsiteY8" fmla="*/ 748146 h 1745673"/>
              <a:gd name="connsiteX9" fmla="*/ 665018 w 819398"/>
              <a:gd name="connsiteY9" fmla="*/ 878774 h 1745673"/>
              <a:gd name="connsiteX10" fmla="*/ 629392 w 819398"/>
              <a:gd name="connsiteY10" fmla="*/ 1045029 h 1745673"/>
              <a:gd name="connsiteX11" fmla="*/ 593766 w 819398"/>
              <a:gd name="connsiteY11" fmla="*/ 1068779 h 1745673"/>
              <a:gd name="connsiteX12" fmla="*/ 581891 w 819398"/>
              <a:gd name="connsiteY12" fmla="*/ 1104405 h 1745673"/>
              <a:gd name="connsiteX13" fmla="*/ 546265 w 819398"/>
              <a:gd name="connsiteY13" fmla="*/ 1128156 h 1745673"/>
              <a:gd name="connsiteX14" fmla="*/ 475013 w 819398"/>
              <a:gd name="connsiteY14" fmla="*/ 1199408 h 1745673"/>
              <a:gd name="connsiteX15" fmla="*/ 475013 w 819398"/>
              <a:gd name="connsiteY15" fmla="*/ 1199408 h 1745673"/>
              <a:gd name="connsiteX16" fmla="*/ 427512 w 819398"/>
              <a:gd name="connsiteY16" fmla="*/ 1270660 h 1745673"/>
              <a:gd name="connsiteX17" fmla="*/ 403761 w 819398"/>
              <a:gd name="connsiteY17" fmla="*/ 1306286 h 1745673"/>
              <a:gd name="connsiteX18" fmla="*/ 368135 w 819398"/>
              <a:gd name="connsiteY18" fmla="*/ 1377538 h 1745673"/>
              <a:gd name="connsiteX19" fmla="*/ 332509 w 819398"/>
              <a:gd name="connsiteY19" fmla="*/ 1413164 h 1745673"/>
              <a:gd name="connsiteX20" fmla="*/ 308759 w 819398"/>
              <a:gd name="connsiteY20" fmla="*/ 1448790 h 1745673"/>
              <a:gd name="connsiteX21" fmla="*/ 273133 w 819398"/>
              <a:gd name="connsiteY21" fmla="*/ 1472540 h 1745673"/>
              <a:gd name="connsiteX22" fmla="*/ 237507 w 819398"/>
              <a:gd name="connsiteY22" fmla="*/ 1508166 h 1745673"/>
              <a:gd name="connsiteX23" fmla="*/ 166255 w 819398"/>
              <a:gd name="connsiteY23" fmla="*/ 1555668 h 1745673"/>
              <a:gd name="connsiteX24" fmla="*/ 130629 w 819398"/>
              <a:gd name="connsiteY24" fmla="*/ 1579418 h 1745673"/>
              <a:gd name="connsiteX25" fmla="*/ 95003 w 819398"/>
              <a:gd name="connsiteY25" fmla="*/ 1603169 h 1745673"/>
              <a:gd name="connsiteX26" fmla="*/ 59377 w 819398"/>
              <a:gd name="connsiteY26" fmla="*/ 1615044 h 1745673"/>
              <a:gd name="connsiteX27" fmla="*/ 35626 w 819398"/>
              <a:gd name="connsiteY27" fmla="*/ 1650670 h 1745673"/>
              <a:gd name="connsiteX28" fmla="*/ 11875 w 819398"/>
              <a:gd name="connsiteY28" fmla="*/ 1721922 h 1745673"/>
              <a:gd name="connsiteX29" fmla="*/ 0 w 819398"/>
              <a:gd name="connsiteY29" fmla="*/ 1745673 h 174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9398" h="1745673">
                <a:moveTo>
                  <a:pt x="795647" y="0"/>
                </a:moveTo>
                <a:cubicBezTo>
                  <a:pt x="805017" y="28111"/>
                  <a:pt x="819398" y="66346"/>
                  <a:pt x="819398" y="95003"/>
                </a:cubicBezTo>
                <a:cubicBezTo>
                  <a:pt x="819398" y="140527"/>
                  <a:pt x="808349" y="251599"/>
                  <a:pt x="795647" y="308759"/>
                </a:cubicBezTo>
                <a:cubicBezTo>
                  <a:pt x="792932" y="320979"/>
                  <a:pt x="787211" y="332349"/>
                  <a:pt x="783772" y="344385"/>
                </a:cubicBezTo>
                <a:cubicBezTo>
                  <a:pt x="779288" y="360078"/>
                  <a:pt x="775855" y="376052"/>
                  <a:pt x="771896" y="391886"/>
                </a:cubicBezTo>
                <a:cubicBezTo>
                  <a:pt x="767938" y="443346"/>
                  <a:pt x="768071" y="495285"/>
                  <a:pt x="760021" y="546265"/>
                </a:cubicBezTo>
                <a:cubicBezTo>
                  <a:pt x="756116" y="570994"/>
                  <a:pt x="744187" y="593766"/>
                  <a:pt x="736270" y="617517"/>
                </a:cubicBezTo>
                <a:lnTo>
                  <a:pt x="724395" y="653143"/>
                </a:lnTo>
                <a:cubicBezTo>
                  <a:pt x="688364" y="761240"/>
                  <a:pt x="743635" y="590513"/>
                  <a:pt x="700644" y="748146"/>
                </a:cubicBezTo>
                <a:cubicBezTo>
                  <a:pt x="674447" y="844203"/>
                  <a:pt x="678631" y="790289"/>
                  <a:pt x="665018" y="878774"/>
                </a:cubicBezTo>
                <a:cubicBezTo>
                  <a:pt x="663442" y="889020"/>
                  <a:pt x="652720" y="1029477"/>
                  <a:pt x="629392" y="1045029"/>
                </a:cubicBezTo>
                <a:lnTo>
                  <a:pt x="593766" y="1068779"/>
                </a:lnTo>
                <a:cubicBezTo>
                  <a:pt x="589808" y="1080654"/>
                  <a:pt x="589711" y="1094630"/>
                  <a:pt x="581891" y="1104405"/>
                </a:cubicBezTo>
                <a:cubicBezTo>
                  <a:pt x="572975" y="1115550"/>
                  <a:pt x="556932" y="1118674"/>
                  <a:pt x="546265" y="1128156"/>
                </a:cubicBezTo>
                <a:cubicBezTo>
                  <a:pt x="521161" y="1150471"/>
                  <a:pt x="498764" y="1175657"/>
                  <a:pt x="475013" y="1199408"/>
                </a:cubicBezTo>
                <a:lnTo>
                  <a:pt x="475013" y="1199408"/>
                </a:lnTo>
                <a:lnTo>
                  <a:pt x="427512" y="1270660"/>
                </a:lnTo>
                <a:lnTo>
                  <a:pt x="403761" y="1306286"/>
                </a:lnTo>
                <a:cubicBezTo>
                  <a:pt x="391859" y="1341993"/>
                  <a:pt x="393714" y="1346843"/>
                  <a:pt x="368135" y="1377538"/>
                </a:cubicBezTo>
                <a:cubicBezTo>
                  <a:pt x="357384" y="1390440"/>
                  <a:pt x="343260" y="1400262"/>
                  <a:pt x="332509" y="1413164"/>
                </a:cubicBezTo>
                <a:cubicBezTo>
                  <a:pt x="323372" y="1424128"/>
                  <a:pt x="318851" y="1438698"/>
                  <a:pt x="308759" y="1448790"/>
                </a:cubicBezTo>
                <a:cubicBezTo>
                  <a:pt x="298667" y="1458882"/>
                  <a:pt x="284097" y="1463403"/>
                  <a:pt x="273133" y="1472540"/>
                </a:cubicBezTo>
                <a:cubicBezTo>
                  <a:pt x="260231" y="1483291"/>
                  <a:pt x="250764" y="1497855"/>
                  <a:pt x="237507" y="1508166"/>
                </a:cubicBezTo>
                <a:cubicBezTo>
                  <a:pt x="214975" y="1525691"/>
                  <a:pt x="190006" y="1539834"/>
                  <a:pt x="166255" y="1555668"/>
                </a:cubicBezTo>
                <a:lnTo>
                  <a:pt x="130629" y="1579418"/>
                </a:lnTo>
                <a:cubicBezTo>
                  <a:pt x="118754" y="1587335"/>
                  <a:pt x="108543" y="1598656"/>
                  <a:pt x="95003" y="1603169"/>
                </a:cubicBezTo>
                <a:lnTo>
                  <a:pt x="59377" y="1615044"/>
                </a:lnTo>
                <a:cubicBezTo>
                  <a:pt x="51460" y="1626919"/>
                  <a:pt x="41423" y="1637628"/>
                  <a:pt x="35626" y="1650670"/>
                </a:cubicBezTo>
                <a:cubicBezTo>
                  <a:pt x="25458" y="1673548"/>
                  <a:pt x="23071" y="1699529"/>
                  <a:pt x="11875" y="1721922"/>
                </a:cubicBezTo>
                <a:lnTo>
                  <a:pt x="0" y="1745673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36" name="Freeform 135"/>
          <p:cNvSpPr/>
          <p:nvPr/>
        </p:nvSpPr>
        <p:spPr>
          <a:xfrm>
            <a:off x="20342431" y="17327858"/>
            <a:ext cx="237507" cy="105119"/>
          </a:xfrm>
          <a:custGeom>
            <a:avLst/>
            <a:gdLst>
              <a:gd name="connsiteX0" fmla="*/ 237507 w 237507"/>
              <a:gd name="connsiteY0" fmla="*/ 21991 h 105119"/>
              <a:gd name="connsiteX1" fmla="*/ 118753 w 237507"/>
              <a:gd name="connsiteY1" fmla="*/ 21991 h 105119"/>
              <a:gd name="connsiteX2" fmla="*/ 47501 w 237507"/>
              <a:gd name="connsiteY2" fmla="*/ 69493 h 105119"/>
              <a:gd name="connsiteX3" fmla="*/ 0 w 237507"/>
              <a:gd name="connsiteY3" fmla="*/ 105119 h 10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07" h="105119">
                <a:moveTo>
                  <a:pt x="237507" y="21991"/>
                </a:moveTo>
                <a:cubicBezTo>
                  <a:pt x="189127" y="12315"/>
                  <a:pt x="167133" y="0"/>
                  <a:pt x="118753" y="21991"/>
                </a:cubicBezTo>
                <a:cubicBezTo>
                  <a:pt x="92767" y="33803"/>
                  <a:pt x="74581" y="60467"/>
                  <a:pt x="47501" y="69493"/>
                </a:cubicBezTo>
                <a:cubicBezTo>
                  <a:pt x="3478" y="84167"/>
                  <a:pt x="17473" y="70172"/>
                  <a:pt x="0" y="105119"/>
                </a:cubicBezTo>
              </a:path>
            </a:pathLst>
          </a:custGeom>
          <a:ln w="101600">
            <a:solidFill>
              <a:srgbClr val="FF00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37" name="Freeform 136"/>
          <p:cNvSpPr/>
          <p:nvPr/>
        </p:nvSpPr>
        <p:spPr>
          <a:xfrm>
            <a:off x="18339206" y="11381680"/>
            <a:ext cx="51207" cy="51978"/>
          </a:xfrm>
          <a:custGeom>
            <a:avLst/>
            <a:gdLst>
              <a:gd name="connsiteX0" fmla="*/ 51207 w 51207"/>
              <a:gd name="connsiteY0" fmla="*/ 51978 h 51978"/>
              <a:gd name="connsiteX1" fmla="*/ 36576 w 51207"/>
              <a:gd name="connsiteY1" fmla="*/ 30032 h 51978"/>
              <a:gd name="connsiteX2" fmla="*/ 29261 w 51207"/>
              <a:gd name="connsiteY2" fmla="*/ 8086 h 51978"/>
              <a:gd name="connsiteX3" fmla="*/ 0 w 51207"/>
              <a:gd name="connsiteY3" fmla="*/ 771 h 5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7" h="51978">
                <a:moveTo>
                  <a:pt x="51207" y="51978"/>
                </a:moveTo>
                <a:cubicBezTo>
                  <a:pt x="46330" y="44663"/>
                  <a:pt x="40508" y="37896"/>
                  <a:pt x="36576" y="30032"/>
                </a:cubicBezTo>
                <a:cubicBezTo>
                  <a:pt x="33128" y="23135"/>
                  <a:pt x="34713" y="13539"/>
                  <a:pt x="29261" y="8086"/>
                </a:cubicBezTo>
                <a:cubicBezTo>
                  <a:pt x="21175" y="0"/>
                  <a:pt x="9912" y="771"/>
                  <a:pt x="0" y="771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38" name="Freeform 137"/>
          <p:cNvSpPr/>
          <p:nvPr/>
        </p:nvSpPr>
        <p:spPr>
          <a:xfrm>
            <a:off x="18035351" y="11279720"/>
            <a:ext cx="245334" cy="88101"/>
          </a:xfrm>
          <a:custGeom>
            <a:avLst/>
            <a:gdLst>
              <a:gd name="connsiteX0" fmla="*/ 245334 w 245334"/>
              <a:gd name="connsiteY0" fmla="*/ 88101 h 88101"/>
              <a:gd name="connsiteX1" fmla="*/ 238019 w 245334"/>
              <a:gd name="connsiteY1" fmla="*/ 66155 h 88101"/>
              <a:gd name="connsiteX2" fmla="*/ 186812 w 245334"/>
              <a:gd name="connsiteY2" fmla="*/ 51525 h 88101"/>
              <a:gd name="connsiteX3" fmla="*/ 164867 w 245334"/>
              <a:gd name="connsiteY3" fmla="*/ 36894 h 88101"/>
              <a:gd name="connsiteX4" fmla="*/ 128291 w 245334"/>
              <a:gd name="connsiteY4" fmla="*/ 7634 h 88101"/>
              <a:gd name="connsiteX5" fmla="*/ 106345 w 245334"/>
              <a:gd name="connsiteY5" fmla="*/ 318 h 88101"/>
              <a:gd name="connsiteX6" fmla="*/ 77084 w 245334"/>
              <a:gd name="connsiteY6" fmla="*/ 7634 h 88101"/>
              <a:gd name="connsiteX7" fmla="*/ 62454 w 245334"/>
              <a:gd name="connsiteY7" fmla="*/ 51525 h 88101"/>
              <a:gd name="connsiteX8" fmla="*/ 25878 w 245334"/>
              <a:gd name="connsiteY8" fmla="*/ 29579 h 88101"/>
              <a:gd name="connsiteX9" fmla="*/ 3932 w 245334"/>
              <a:gd name="connsiteY9" fmla="*/ 14949 h 88101"/>
              <a:gd name="connsiteX10" fmla="*/ 33193 w 245334"/>
              <a:gd name="connsiteY10" fmla="*/ 51525 h 8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334" h="88101">
                <a:moveTo>
                  <a:pt x="245334" y="88101"/>
                </a:moveTo>
                <a:cubicBezTo>
                  <a:pt x="242896" y="80786"/>
                  <a:pt x="243472" y="71608"/>
                  <a:pt x="238019" y="66155"/>
                </a:cubicBezTo>
                <a:cubicBezTo>
                  <a:pt x="234521" y="62657"/>
                  <a:pt x="187065" y="51588"/>
                  <a:pt x="186812" y="51525"/>
                </a:cubicBezTo>
                <a:cubicBezTo>
                  <a:pt x="179497" y="46648"/>
                  <a:pt x="171732" y="42386"/>
                  <a:pt x="164867" y="36894"/>
                </a:cubicBezTo>
                <a:cubicBezTo>
                  <a:pt x="142190" y="18752"/>
                  <a:pt x="158306" y="22642"/>
                  <a:pt x="128291" y="7634"/>
                </a:cubicBezTo>
                <a:cubicBezTo>
                  <a:pt x="121394" y="4185"/>
                  <a:pt x="113660" y="2757"/>
                  <a:pt x="106345" y="318"/>
                </a:cubicBezTo>
                <a:cubicBezTo>
                  <a:pt x="96591" y="2757"/>
                  <a:pt x="83627" y="0"/>
                  <a:pt x="77084" y="7634"/>
                </a:cubicBezTo>
                <a:cubicBezTo>
                  <a:pt x="67048" y="19343"/>
                  <a:pt x="62454" y="51525"/>
                  <a:pt x="62454" y="51525"/>
                </a:cubicBezTo>
                <a:cubicBezTo>
                  <a:pt x="24340" y="38821"/>
                  <a:pt x="54569" y="52532"/>
                  <a:pt x="25878" y="29579"/>
                </a:cubicBezTo>
                <a:cubicBezTo>
                  <a:pt x="19013" y="24087"/>
                  <a:pt x="0" y="7085"/>
                  <a:pt x="3932" y="14949"/>
                </a:cubicBezTo>
                <a:cubicBezTo>
                  <a:pt x="34917" y="76924"/>
                  <a:pt x="33193" y="24938"/>
                  <a:pt x="33193" y="51525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39" name="Freeform 138"/>
          <p:cNvSpPr/>
          <p:nvPr/>
        </p:nvSpPr>
        <p:spPr>
          <a:xfrm>
            <a:off x="18273370" y="11360506"/>
            <a:ext cx="58521" cy="30443"/>
          </a:xfrm>
          <a:custGeom>
            <a:avLst/>
            <a:gdLst>
              <a:gd name="connsiteX0" fmla="*/ 0 w 58521"/>
              <a:gd name="connsiteY0" fmla="*/ 0 h 30443"/>
              <a:gd name="connsiteX1" fmla="*/ 14630 w 58521"/>
              <a:gd name="connsiteY1" fmla="*/ 21945 h 30443"/>
              <a:gd name="connsiteX2" fmla="*/ 58521 w 58521"/>
              <a:gd name="connsiteY2" fmla="*/ 29260 h 3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" h="30443">
                <a:moveTo>
                  <a:pt x="0" y="0"/>
                </a:moveTo>
                <a:cubicBezTo>
                  <a:pt x="4877" y="7315"/>
                  <a:pt x="7315" y="17068"/>
                  <a:pt x="14630" y="21945"/>
                </a:cubicBezTo>
                <a:cubicBezTo>
                  <a:pt x="27377" y="30443"/>
                  <a:pt x="44142" y="29260"/>
                  <a:pt x="58521" y="2926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40" name="Freeform 139"/>
          <p:cNvSpPr/>
          <p:nvPr/>
        </p:nvSpPr>
        <p:spPr>
          <a:xfrm>
            <a:off x="17907610" y="11009376"/>
            <a:ext cx="102412" cy="80467"/>
          </a:xfrm>
          <a:custGeom>
            <a:avLst/>
            <a:gdLst>
              <a:gd name="connsiteX0" fmla="*/ 0 w 102412"/>
              <a:gd name="connsiteY0" fmla="*/ 0 h 80467"/>
              <a:gd name="connsiteX1" fmla="*/ 14630 w 102412"/>
              <a:gd name="connsiteY1" fmla="*/ 58522 h 80467"/>
              <a:gd name="connsiteX2" fmla="*/ 21945 w 102412"/>
              <a:gd name="connsiteY2" fmla="*/ 21946 h 80467"/>
              <a:gd name="connsiteX3" fmla="*/ 65836 w 102412"/>
              <a:gd name="connsiteY3" fmla="*/ 7315 h 80467"/>
              <a:gd name="connsiteX4" fmla="*/ 80467 w 102412"/>
              <a:gd name="connsiteY4" fmla="*/ 51206 h 80467"/>
              <a:gd name="connsiteX5" fmla="*/ 102412 w 102412"/>
              <a:gd name="connsiteY5" fmla="*/ 80467 h 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12" h="80467">
                <a:moveTo>
                  <a:pt x="0" y="0"/>
                </a:moveTo>
                <a:cubicBezTo>
                  <a:pt x="4877" y="19507"/>
                  <a:pt x="10687" y="78239"/>
                  <a:pt x="14630" y="58522"/>
                </a:cubicBezTo>
                <a:cubicBezTo>
                  <a:pt x="17068" y="46330"/>
                  <a:pt x="13153" y="30738"/>
                  <a:pt x="21945" y="21946"/>
                </a:cubicBezTo>
                <a:cubicBezTo>
                  <a:pt x="32850" y="11041"/>
                  <a:pt x="65836" y="7315"/>
                  <a:pt x="65836" y="7315"/>
                </a:cubicBezTo>
                <a:cubicBezTo>
                  <a:pt x="70713" y="21945"/>
                  <a:pt x="69563" y="40301"/>
                  <a:pt x="80467" y="51206"/>
                </a:cubicBezTo>
                <a:cubicBezTo>
                  <a:pt x="98952" y="69692"/>
                  <a:pt x="92013" y="59668"/>
                  <a:pt x="102412" y="80467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41" name="Freeform 140"/>
          <p:cNvSpPr/>
          <p:nvPr/>
        </p:nvSpPr>
        <p:spPr>
          <a:xfrm>
            <a:off x="17824862" y="10954006"/>
            <a:ext cx="56384" cy="19892"/>
          </a:xfrm>
          <a:custGeom>
            <a:avLst/>
            <a:gdLst>
              <a:gd name="connsiteX0" fmla="*/ 0 w 56384"/>
              <a:gd name="connsiteY0" fmla="*/ 18794 h 19892"/>
              <a:gd name="connsiteX1" fmla="*/ 47502 w 56384"/>
              <a:gd name="connsiteY1" fmla="*/ 18794 h 19892"/>
              <a:gd name="connsiteX2" fmla="*/ 53439 w 56384"/>
              <a:gd name="connsiteY2" fmla="*/ 18794 h 1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84" h="19892">
                <a:moveTo>
                  <a:pt x="0" y="18794"/>
                </a:moveTo>
                <a:cubicBezTo>
                  <a:pt x="56384" y="0"/>
                  <a:pt x="19866" y="371"/>
                  <a:pt x="47502" y="18794"/>
                </a:cubicBezTo>
                <a:cubicBezTo>
                  <a:pt x="49149" y="19892"/>
                  <a:pt x="51460" y="18794"/>
                  <a:pt x="53439" y="1879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43" name="Freeform 142"/>
          <p:cNvSpPr/>
          <p:nvPr/>
        </p:nvSpPr>
        <p:spPr>
          <a:xfrm>
            <a:off x="17795174" y="10949049"/>
            <a:ext cx="65314" cy="23751"/>
          </a:xfrm>
          <a:custGeom>
            <a:avLst/>
            <a:gdLst>
              <a:gd name="connsiteX0" fmla="*/ 0 w 65314"/>
              <a:gd name="connsiteY0" fmla="*/ 23751 h 23751"/>
              <a:gd name="connsiteX1" fmla="*/ 17813 w 65314"/>
              <a:gd name="connsiteY1" fmla="*/ 11876 h 23751"/>
              <a:gd name="connsiteX2" fmla="*/ 53439 w 65314"/>
              <a:gd name="connsiteY2" fmla="*/ 0 h 23751"/>
              <a:gd name="connsiteX3" fmla="*/ 65314 w 65314"/>
              <a:gd name="connsiteY3" fmla="*/ 11876 h 2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14" h="23751">
                <a:moveTo>
                  <a:pt x="0" y="23751"/>
                </a:moveTo>
                <a:cubicBezTo>
                  <a:pt x="5938" y="19793"/>
                  <a:pt x="11292" y="14774"/>
                  <a:pt x="17813" y="11876"/>
                </a:cubicBezTo>
                <a:cubicBezTo>
                  <a:pt x="29252" y="6792"/>
                  <a:pt x="53439" y="0"/>
                  <a:pt x="53439" y="0"/>
                </a:cubicBezTo>
                <a:lnTo>
                  <a:pt x="65314" y="11876"/>
                </a:ln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44" name="Freeform 143"/>
          <p:cNvSpPr/>
          <p:nvPr/>
        </p:nvSpPr>
        <p:spPr>
          <a:xfrm>
            <a:off x="17415164" y="10865922"/>
            <a:ext cx="290945" cy="96032"/>
          </a:xfrm>
          <a:custGeom>
            <a:avLst/>
            <a:gdLst>
              <a:gd name="connsiteX0" fmla="*/ 290945 w 290945"/>
              <a:gd name="connsiteY0" fmla="*/ 53439 h 96032"/>
              <a:gd name="connsiteX1" fmla="*/ 279070 w 290945"/>
              <a:gd name="connsiteY1" fmla="*/ 89065 h 96032"/>
              <a:gd name="connsiteX2" fmla="*/ 261257 w 290945"/>
              <a:gd name="connsiteY2" fmla="*/ 95003 h 96032"/>
              <a:gd name="connsiteX3" fmla="*/ 231568 w 290945"/>
              <a:gd name="connsiteY3" fmla="*/ 71252 h 96032"/>
              <a:gd name="connsiteX4" fmla="*/ 201880 w 290945"/>
              <a:gd name="connsiteY4" fmla="*/ 23751 h 96032"/>
              <a:gd name="connsiteX5" fmla="*/ 190005 w 290945"/>
              <a:gd name="connsiteY5" fmla="*/ 59377 h 96032"/>
              <a:gd name="connsiteX6" fmla="*/ 160317 w 290945"/>
              <a:gd name="connsiteY6" fmla="*/ 53439 h 96032"/>
              <a:gd name="connsiteX7" fmla="*/ 142504 w 290945"/>
              <a:gd name="connsiteY7" fmla="*/ 47501 h 96032"/>
              <a:gd name="connsiteX8" fmla="*/ 77189 w 290945"/>
              <a:gd name="connsiteY8" fmla="*/ 41564 h 96032"/>
              <a:gd name="connsiteX9" fmla="*/ 59376 w 290945"/>
              <a:gd name="connsiteY9" fmla="*/ 35626 h 96032"/>
              <a:gd name="connsiteX10" fmla="*/ 35626 w 290945"/>
              <a:gd name="connsiteY10" fmla="*/ 0 h 96032"/>
              <a:gd name="connsiteX11" fmla="*/ 0 w 290945"/>
              <a:gd name="connsiteY11" fmla="*/ 17813 h 9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945" h="96032">
                <a:moveTo>
                  <a:pt x="290945" y="53439"/>
                </a:moveTo>
                <a:cubicBezTo>
                  <a:pt x="286987" y="65314"/>
                  <a:pt x="286346" y="78879"/>
                  <a:pt x="279070" y="89065"/>
                </a:cubicBezTo>
                <a:cubicBezTo>
                  <a:pt x="275432" y="94158"/>
                  <a:pt x="267431" y="96032"/>
                  <a:pt x="261257" y="95003"/>
                </a:cubicBezTo>
                <a:cubicBezTo>
                  <a:pt x="252271" y="93505"/>
                  <a:pt x="237912" y="77596"/>
                  <a:pt x="231568" y="71252"/>
                </a:cubicBezTo>
                <a:cubicBezTo>
                  <a:pt x="217436" y="28856"/>
                  <a:pt x="230108" y="42569"/>
                  <a:pt x="201880" y="23751"/>
                </a:cubicBezTo>
                <a:cubicBezTo>
                  <a:pt x="197922" y="35626"/>
                  <a:pt x="202280" y="61832"/>
                  <a:pt x="190005" y="59377"/>
                </a:cubicBezTo>
                <a:cubicBezTo>
                  <a:pt x="180109" y="57398"/>
                  <a:pt x="170108" y="55887"/>
                  <a:pt x="160317" y="53439"/>
                </a:cubicBezTo>
                <a:cubicBezTo>
                  <a:pt x="154245" y="51921"/>
                  <a:pt x="148700" y="48386"/>
                  <a:pt x="142504" y="47501"/>
                </a:cubicBezTo>
                <a:cubicBezTo>
                  <a:pt x="120862" y="44409"/>
                  <a:pt x="98961" y="43543"/>
                  <a:pt x="77189" y="41564"/>
                </a:cubicBezTo>
                <a:cubicBezTo>
                  <a:pt x="71251" y="39585"/>
                  <a:pt x="63802" y="40052"/>
                  <a:pt x="59376" y="35626"/>
                </a:cubicBezTo>
                <a:cubicBezTo>
                  <a:pt x="49284" y="25534"/>
                  <a:pt x="35626" y="0"/>
                  <a:pt x="35626" y="0"/>
                </a:cubicBezTo>
                <a:cubicBezTo>
                  <a:pt x="6444" y="7296"/>
                  <a:pt x="17645" y="168"/>
                  <a:pt x="0" y="17813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45" name="Freeform 144"/>
          <p:cNvSpPr/>
          <p:nvPr/>
        </p:nvSpPr>
        <p:spPr>
          <a:xfrm>
            <a:off x="17735797" y="10954987"/>
            <a:ext cx="65315" cy="12851"/>
          </a:xfrm>
          <a:custGeom>
            <a:avLst/>
            <a:gdLst>
              <a:gd name="connsiteX0" fmla="*/ 0 w 65315"/>
              <a:gd name="connsiteY0" fmla="*/ 0 h 12851"/>
              <a:gd name="connsiteX1" fmla="*/ 29689 w 65315"/>
              <a:gd name="connsiteY1" fmla="*/ 5938 h 12851"/>
              <a:gd name="connsiteX2" fmla="*/ 47502 w 65315"/>
              <a:gd name="connsiteY2" fmla="*/ 11875 h 12851"/>
              <a:gd name="connsiteX3" fmla="*/ 65315 w 65315"/>
              <a:gd name="connsiteY3" fmla="*/ 11875 h 1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15" h="12851">
                <a:moveTo>
                  <a:pt x="0" y="0"/>
                </a:moveTo>
                <a:cubicBezTo>
                  <a:pt x="9896" y="1979"/>
                  <a:pt x="19898" y="3490"/>
                  <a:pt x="29689" y="5938"/>
                </a:cubicBezTo>
                <a:cubicBezTo>
                  <a:pt x="35761" y="7456"/>
                  <a:pt x="41328" y="10846"/>
                  <a:pt x="47502" y="11875"/>
                </a:cubicBezTo>
                <a:cubicBezTo>
                  <a:pt x="53359" y="12851"/>
                  <a:pt x="59377" y="11875"/>
                  <a:pt x="65315" y="11875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46" name="Freeform 145"/>
          <p:cNvSpPr/>
          <p:nvPr/>
        </p:nvSpPr>
        <p:spPr>
          <a:xfrm>
            <a:off x="17872364" y="10960925"/>
            <a:ext cx="35626" cy="17813"/>
          </a:xfrm>
          <a:custGeom>
            <a:avLst/>
            <a:gdLst>
              <a:gd name="connsiteX0" fmla="*/ 0 w 35626"/>
              <a:gd name="connsiteY0" fmla="*/ 0 h 17813"/>
              <a:gd name="connsiteX1" fmla="*/ 23750 w 35626"/>
              <a:gd name="connsiteY1" fmla="*/ 5937 h 17813"/>
              <a:gd name="connsiteX2" fmla="*/ 35626 w 35626"/>
              <a:gd name="connsiteY2" fmla="*/ 17813 h 17813"/>
              <a:gd name="connsiteX3" fmla="*/ 0 w 35626"/>
              <a:gd name="connsiteY3" fmla="*/ 0 h 1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6" h="17813">
                <a:moveTo>
                  <a:pt x="0" y="0"/>
                </a:moveTo>
                <a:cubicBezTo>
                  <a:pt x="7917" y="1979"/>
                  <a:pt x="16451" y="2288"/>
                  <a:pt x="23750" y="5937"/>
                </a:cubicBezTo>
                <a:cubicBezTo>
                  <a:pt x="28757" y="8441"/>
                  <a:pt x="31667" y="13854"/>
                  <a:pt x="35626" y="17813"/>
                </a:cubicBezTo>
                <a:lnTo>
                  <a:pt x="0" y="0"/>
                </a:lnTo>
                <a:close/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47" name="Freeform 146"/>
          <p:cNvSpPr/>
          <p:nvPr/>
        </p:nvSpPr>
        <p:spPr>
          <a:xfrm>
            <a:off x="18021522" y="11083975"/>
            <a:ext cx="26164" cy="156988"/>
          </a:xfrm>
          <a:custGeom>
            <a:avLst/>
            <a:gdLst>
              <a:gd name="connsiteX0" fmla="*/ 5221 w 26164"/>
              <a:gd name="connsiteY0" fmla="*/ 25391 h 156988"/>
              <a:gd name="connsiteX1" fmla="*/ 17096 w 26164"/>
              <a:gd name="connsiteY1" fmla="*/ 102581 h 156988"/>
              <a:gd name="connsiteX2" fmla="*/ 23034 w 26164"/>
              <a:gd name="connsiteY2" fmla="*/ 150082 h 15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64" h="156988">
                <a:moveTo>
                  <a:pt x="5221" y="25391"/>
                </a:moveTo>
                <a:cubicBezTo>
                  <a:pt x="20177" y="85212"/>
                  <a:pt x="0" y="0"/>
                  <a:pt x="17096" y="102581"/>
                </a:cubicBezTo>
                <a:cubicBezTo>
                  <a:pt x="26164" y="156988"/>
                  <a:pt x="23034" y="71120"/>
                  <a:pt x="23034" y="150082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49" name="Freeform 148"/>
          <p:cNvSpPr/>
          <p:nvPr/>
        </p:nvSpPr>
        <p:spPr>
          <a:xfrm>
            <a:off x="17035153" y="10788732"/>
            <a:ext cx="106878" cy="71252"/>
          </a:xfrm>
          <a:custGeom>
            <a:avLst/>
            <a:gdLst>
              <a:gd name="connsiteX0" fmla="*/ 0 w 106878"/>
              <a:gd name="connsiteY0" fmla="*/ 0 h 71252"/>
              <a:gd name="connsiteX1" fmla="*/ 17813 w 106878"/>
              <a:gd name="connsiteY1" fmla="*/ 5938 h 71252"/>
              <a:gd name="connsiteX2" fmla="*/ 29689 w 106878"/>
              <a:gd name="connsiteY2" fmla="*/ 17813 h 71252"/>
              <a:gd name="connsiteX3" fmla="*/ 65315 w 106878"/>
              <a:gd name="connsiteY3" fmla="*/ 29689 h 71252"/>
              <a:gd name="connsiteX4" fmla="*/ 77190 w 106878"/>
              <a:gd name="connsiteY4" fmla="*/ 47502 h 71252"/>
              <a:gd name="connsiteX5" fmla="*/ 95003 w 106878"/>
              <a:gd name="connsiteY5" fmla="*/ 59377 h 71252"/>
              <a:gd name="connsiteX6" fmla="*/ 106878 w 106878"/>
              <a:gd name="connsiteY6" fmla="*/ 71252 h 7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8" h="71252">
                <a:moveTo>
                  <a:pt x="0" y="0"/>
                </a:moveTo>
                <a:cubicBezTo>
                  <a:pt x="5938" y="1979"/>
                  <a:pt x="12446" y="2718"/>
                  <a:pt x="17813" y="5938"/>
                </a:cubicBezTo>
                <a:cubicBezTo>
                  <a:pt x="22613" y="8818"/>
                  <a:pt x="24682" y="15309"/>
                  <a:pt x="29689" y="17813"/>
                </a:cubicBezTo>
                <a:cubicBezTo>
                  <a:pt x="40885" y="23411"/>
                  <a:pt x="65315" y="29689"/>
                  <a:pt x="65315" y="29689"/>
                </a:cubicBezTo>
                <a:cubicBezTo>
                  <a:pt x="69273" y="35627"/>
                  <a:pt x="72144" y="42456"/>
                  <a:pt x="77190" y="47502"/>
                </a:cubicBezTo>
                <a:cubicBezTo>
                  <a:pt x="82236" y="52548"/>
                  <a:pt x="89431" y="54919"/>
                  <a:pt x="95003" y="59377"/>
                </a:cubicBezTo>
                <a:cubicBezTo>
                  <a:pt x="99374" y="62874"/>
                  <a:pt x="102920" y="67294"/>
                  <a:pt x="106878" y="71252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50" name="Freeform 149"/>
          <p:cNvSpPr/>
          <p:nvPr/>
        </p:nvSpPr>
        <p:spPr>
          <a:xfrm>
            <a:off x="16329383" y="10253643"/>
            <a:ext cx="197076" cy="261957"/>
          </a:xfrm>
          <a:custGeom>
            <a:avLst/>
            <a:gdLst>
              <a:gd name="connsiteX0" fmla="*/ 11064 w 197076"/>
              <a:gd name="connsiteY0" fmla="*/ 6638 h 261957"/>
              <a:gd name="connsiteX1" fmla="*/ 40752 w 197076"/>
              <a:gd name="connsiteY1" fmla="*/ 24451 h 261957"/>
              <a:gd name="connsiteX2" fmla="*/ 58565 w 197076"/>
              <a:gd name="connsiteY2" fmla="*/ 30388 h 261957"/>
              <a:gd name="connsiteX3" fmla="*/ 112004 w 197076"/>
              <a:gd name="connsiteY3" fmla="*/ 30388 h 261957"/>
              <a:gd name="connsiteX4" fmla="*/ 112004 w 197076"/>
              <a:gd name="connsiteY4" fmla="*/ 66014 h 261957"/>
              <a:gd name="connsiteX5" fmla="*/ 94191 w 197076"/>
              <a:gd name="connsiteY5" fmla="*/ 77889 h 261957"/>
              <a:gd name="connsiteX6" fmla="*/ 52627 w 197076"/>
              <a:gd name="connsiteY6" fmla="*/ 113515 h 261957"/>
              <a:gd name="connsiteX7" fmla="*/ 70440 w 197076"/>
              <a:gd name="connsiteY7" fmla="*/ 178830 h 261957"/>
              <a:gd name="connsiteX8" fmla="*/ 76378 w 197076"/>
              <a:gd name="connsiteY8" fmla="*/ 196643 h 261957"/>
              <a:gd name="connsiteX9" fmla="*/ 177318 w 197076"/>
              <a:gd name="connsiteY9" fmla="*/ 261957 h 2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076" h="261957">
                <a:moveTo>
                  <a:pt x="11064" y="6638"/>
                </a:moveTo>
                <a:cubicBezTo>
                  <a:pt x="61525" y="23456"/>
                  <a:pt x="0" y="0"/>
                  <a:pt x="40752" y="24451"/>
                </a:cubicBezTo>
                <a:cubicBezTo>
                  <a:pt x="46119" y="27671"/>
                  <a:pt x="52627" y="28409"/>
                  <a:pt x="58565" y="30388"/>
                </a:cubicBezTo>
                <a:cubicBezTo>
                  <a:pt x="100961" y="16256"/>
                  <a:pt x="83776" y="11570"/>
                  <a:pt x="112004" y="30388"/>
                </a:cubicBezTo>
                <a:cubicBezTo>
                  <a:pt x="116661" y="44359"/>
                  <a:pt x="123181" y="52043"/>
                  <a:pt x="112004" y="66014"/>
                </a:cubicBezTo>
                <a:cubicBezTo>
                  <a:pt x="107546" y="71586"/>
                  <a:pt x="99609" y="73245"/>
                  <a:pt x="94191" y="77889"/>
                </a:cubicBezTo>
                <a:cubicBezTo>
                  <a:pt x="43797" y="121084"/>
                  <a:pt x="93521" y="86253"/>
                  <a:pt x="52627" y="113515"/>
                </a:cubicBezTo>
                <a:cubicBezTo>
                  <a:pt x="66328" y="236815"/>
                  <a:pt x="43661" y="134197"/>
                  <a:pt x="70440" y="178830"/>
                </a:cubicBezTo>
                <a:cubicBezTo>
                  <a:pt x="73660" y="184197"/>
                  <a:pt x="70268" y="195285"/>
                  <a:pt x="76378" y="196643"/>
                </a:cubicBezTo>
                <a:cubicBezTo>
                  <a:pt x="197076" y="223464"/>
                  <a:pt x="177318" y="157294"/>
                  <a:pt x="177318" y="261957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51" name="Freeform 150"/>
          <p:cNvSpPr/>
          <p:nvPr/>
        </p:nvSpPr>
        <p:spPr>
          <a:xfrm>
            <a:off x="16548265" y="10509662"/>
            <a:ext cx="504701" cy="249382"/>
          </a:xfrm>
          <a:custGeom>
            <a:avLst/>
            <a:gdLst>
              <a:gd name="connsiteX0" fmla="*/ 0 w 504701"/>
              <a:gd name="connsiteY0" fmla="*/ 0 h 249382"/>
              <a:gd name="connsiteX1" fmla="*/ 29688 w 504701"/>
              <a:gd name="connsiteY1" fmla="*/ 5938 h 249382"/>
              <a:gd name="connsiteX2" fmla="*/ 53439 w 504701"/>
              <a:gd name="connsiteY2" fmla="*/ 29689 h 249382"/>
              <a:gd name="connsiteX3" fmla="*/ 71252 w 504701"/>
              <a:gd name="connsiteY3" fmla="*/ 47502 h 249382"/>
              <a:gd name="connsiteX4" fmla="*/ 83127 w 504701"/>
              <a:gd name="connsiteY4" fmla="*/ 65315 h 249382"/>
              <a:gd name="connsiteX5" fmla="*/ 118753 w 504701"/>
              <a:gd name="connsiteY5" fmla="*/ 83128 h 249382"/>
              <a:gd name="connsiteX6" fmla="*/ 243444 w 504701"/>
              <a:gd name="connsiteY6" fmla="*/ 71252 h 249382"/>
              <a:gd name="connsiteX7" fmla="*/ 261257 w 504701"/>
              <a:gd name="connsiteY7" fmla="*/ 59377 h 249382"/>
              <a:gd name="connsiteX8" fmla="*/ 285008 w 504701"/>
              <a:gd name="connsiteY8" fmla="*/ 65315 h 249382"/>
              <a:gd name="connsiteX9" fmla="*/ 290945 w 504701"/>
              <a:gd name="connsiteY9" fmla="*/ 83128 h 249382"/>
              <a:gd name="connsiteX10" fmla="*/ 320634 w 504701"/>
              <a:gd name="connsiteY10" fmla="*/ 100941 h 249382"/>
              <a:gd name="connsiteX11" fmla="*/ 326571 w 504701"/>
              <a:gd name="connsiteY11" fmla="*/ 118754 h 249382"/>
              <a:gd name="connsiteX12" fmla="*/ 338447 w 504701"/>
              <a:gd name="connsiteY12" fmla="*/ 136567 h 249382"/>
              <a:gd name="connsiteX13" fmla="*/ 356260 w 504701"/>
              <a:gd name="connsiteY13" fmla="*/ 184068 h 249382"/>
              <a:gd name="connsiteX14" fmla="*/ 391886 w 504701"/>
              <a:gd name="connsiteY14" fmla="*/ 201881 h 249382"/>
              <a:gd name="connsiteX15" fmla="*/ 409699 w 504701"/>
              <a:gd name="connsiteY15" fmla="*/ 213756 h 249382"/>
              <a:gd name="connsiteX16" fmla="*/ 469075 w 504701"/>
              <a:gd name="connsiteY16" fmla="*/ 237507 h 249382"/>
              <a:gd name="connsiteX17" fmla="*/ 486888 w 504701"/>
              <a:gd name="connsiteY17" fmla="*/ 243444 h 249382"/>
              <a:gd name="connsiteX18" fmla="*/ 504701 w 504701"/>
              <a:gd name="connsiteY18" fmla="*/ 249382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4701" h="249382">
                <a:moveTo>
                  <a:pt x="0" y="0"/>
                </a:moveTo>
                <a:cubicBezTo>
                  <a:pt x="9896" y="1979"/>
                  <a:pt x="20866" y="1037"/>
                  <a:pt x="29688" y="5938"/>
                </a:cubicBezTo>
                <a:cubicBezTo>
                  <a:pt x="39475" y="11376"/>
                  <a:pt x="45522" y="21772"/>
                  <a:pt x="53439" y="29689"/>
                </a:cubicBezTo>
                <a:cubicBezTo>
                  <a:pt x="59377" y="35627"/>
                  <a:pt x="66594" y="40515"/>
                  <a:pt x="71252" y="47502"/>
                </a:cubicBezTo>
                <a:cubicBezTo>
                  <a:pt x="75210" y="53440"/>
                  <a:pt x="78081" y="60269"/>
                  <a:pt x="83127" y="65315"/>
                </a:cubicBezTo>
                <a:cubicBezTo>
                  <a:pt x="94636" y="76824"/>
                  <a:pt x="104266" y="78299"/>
                  <a:pt x="118753" y="83128"/>
                </a:cubicBezTo>
                <a:cubicBezTo>
                  <a:pt x="121446" y="82978"/>
                  <a:pt x="211153" y="87398"/>
                  <a:pt x="243444" y="71252"/>
                </a:cubicBezTo>
                <a:cubicBezTo>
                  <a:pt x="249827" y="68061"/>
                  <a:pt x="255319" y="63335"/>
                  <a:pt x="261257" y="59377"/>
                </a:cubicBezTo>
                <a:cubicBezTo>
                  <a:pt x="269174" y="61356"/>
                  <a:pt x="278636" y="60217"/>
                  <a:pt x="285008" y="65315"/>
                </a:cubicBezTo>
                <a:cubicBezTo>
                  <a:pt x="289895" y="69225"/>
                  <a:pt x="287725" y="77761"/>
                  <a:pt x="290945" y="83128"/>
                </a:cubicBezTo>
                <a:cubicBezTo>
                  <a:pt x="299095" y="96711"/>
                  <a:pt x="306624" y="96271"/>
                  <a:pt x="320634" y="100941"/>
                </a:cubicBezTo>
                <a:cubicBezTo>
                  <a:pt x="322613" y="106879"/>
                  <a:pt x="323772" y="113156"/>
                  <a:pt x="326571" y="118754"/>
                </a:cubicBezTo>
                <a:cubicBezTo>
                  <a:pt x="329762" y="125137"/>
                  <a:pt x="335941" y="129885"/>
                  <a:pt x="338447" y="136567"/>
                </a:cubicBezTo>
                <a:cubicBezTo>
                  <a:pt x="348644" y="163759"/>
                  <a:pt x="336763" y="164572"/>
                  <a:pt x="356260" y="184068"/>
                </a:cubicBezTo>
                <a:cubicBezTo>
                  <a:pt x="373276" y="201083"/>
                  <a:pt x="372570" y="192223"/>
                  <a:pt x="391886" y="201881"/>
                </a:cubicBezTo>
                <a:cubicBezTo>
                  <a:pt x="398269" y="205072"/>
                  <a:pt x="403503" y="210215"/>
                  <a:pt x="409699" y="213756"/>
                </a:cubicBezTo>
                <a:cubicBezTo>
                  <a:pt x="434165" y="227737"/>
                  <a:pt x="439873" y="227773"/>
                  <a:pt x="469075" y="237507"/>
                </a:cubicBezTo>
                <a:lnTo>
                  <a:pt x="486888" y="243444"/>
                </a:lnTo>
                <a:lnTo>
                  <a:pt x="504701" y="249382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52" name="Freeform 151"/>
          <p:cNvSpPr/>
          <p:nvPr/>
        </p:nvSpPr>
        <p:spPr>
          <a:xfrm>
            <a:off x="17159844" y="10853685"/>
            <a:ext cx="237507" cy="110603"/>
          </a:xfrm>
          <a:custGeom>
            <a:avLst/>
            <a:gdLst>
              <a:gd name="connsiteX0" fmla="*/ 0 w 237507"/>
              <a:gd name="connsiteY0" fmla="*/ 12237 h 110603"/>
              <a:gd name="connsiteX1" fmla="*/ 35626 w 237507"/>
              <a:gd name="connsiteY1" fmla="*/ 18175 h 110603"/>
              <a:gd name="connsiteX2" fmla="*/ 41564 w 237507"/>
              <a:gd name="connsiteY2" fmla="*/ 35988 h 110603"/>
              <a:gd name="connsiteX3" fmla="*/ 77190 w 237507"/>
              <a:gd name="connsiteY3" fmla="*/ 59738 h 110603"/>
              <a:gd name="connsiteX4" fmla="*/ 112816 w 237507"/>
              <a:gd name="connsiteY4" fmla="*/ 53801 h 110603"/>
              <a:gd name="connsiteX5" fmla="*/ 136566 w 237507"/>
              <a:gd name="connsiteY5" fmla="*/ 59738 h 110603"/>
              <a:gd name="connsiteX6" fmla="*/ 160317 w 237507"/>
              <a:gd name="connsiteY6" fmla="*/ 89427 h 110603"/>
              <a:gd name="connsiteX7" fmla="*/ 190005 w 237507"/>
              <a:gd name="connsiteY7" fmla="*/ 65676 h 110603"/>
              <a:gd name="connsiteX8" fmla="*/ 213756 w 237507"/>
              <a:gd name="connsiteY8" fmla="*/ 41925 h 110603"/>
              <a:gd name="connsiteX9" fmla="*/ 237507 w 237507"/>
              <a:gd name="connsiteY9" fmla="*/ 47863 h 11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507" h="110603">
                <a:moveTo>
                  <a:pt x="0" y="12237"/>
                </a:moveTo>
                <a:cubicBezTo>
                  <a:pt x="17145" y="6522"/>
                  <a:pt x="21086" y="0"/>
                  <a:pt x="35626" y="18175"/>
                </a:cubicBezTo>
                <a:cubicBezTo>
                  <a:pt x="39536" y="23062"/>
                  <a:pt x="38092" y="30780"/>
                  <a:pt x="41564" y="35988"/>
                </a:cubicBezTo>
                <a:cubicBezTo>
                  <a:pt x="54272" y="55050"/>
                  <a:pt x="58514" y="53513"/>
                  <a:pt x="77190" y="59738"/>
                </a:cubicBezTo>
                <a:cubicBezTo>
                  <a:pt x="89065" y="57759"/>
                  <a:pt x="100777" y="53801"/>
                  <a:pt x="112816" y="53801"/>
                </a:cubicBezTo>
                <a:cubicBezTo>
                  <a:pt x="120976" y="53801"/>
                  <a:pt x="129267" y="56089"/>
                  <a:pt x="136566" y="59738"/>
                </a:cubicBezTo>
                <a:cubicBezTo>
                  <a:pt x="145027" y="63969"/>
                  <a:pt x="156121" y="83133"/>
                  <a:pt x="160317" y="89427"/>
                </a:cubicBezTo>
                <a:cubicBezTo>
                  <a:pt x="200728" y="49012"/>
                  <a:pt x="137590" y="110603"/>
                  <a:pt x="190005" y="65676"/>
                </a:cubicBezTo>
                <a:cubicBezTo>
                  <a:pt x="198506" y="58390"/>
                  <a:pt x="213756" y="41925"/>
                  <a:pt x="213756" y="41925"/>
                </a:cubicBezTo>
                <a:cubicBezTo>
                  <a:pt x="233447" y="48489"/>
                  <a:pt x="225310" y="47863"/>
                  <a:pt x="237507" y="47863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55" name="Freeform 154"/>
          <p:cNvSpPr/>
          <p:nvPr/>
        </p:nvSpPr>
        <p:spPr>
          <a:xfrm>
            <a:off x="15990125" y="10248405"/>
            <a:ext cx="320633" cy="106878"/>
          </a:xfrm>
          <a:custGeom>
            <a:avLst/>
            <a:gdLst>
              <a:gd name="connsiteX0" fmla="*/ 0 w 320633"/>
              <a:gd name="connsiteY0" fmla="*/ 53439 h 106878"/>
              <a:gd name="connsiteX1" fmla="*/ 29688 w 320633"/>
              <a:gd name="connsiteY1" fmla="*/ 100940 h 106878"/>
              <a:gd name="connsiteX2" fmla="*/ 47501 w 320633"/>
              <a:gd name="connsiteY2" fmla="*/ 106878 h 106878"/>
              <a:gd name="connsiteX3" fmla="*/ 118753 w 320633"/>
              <a:gd name="connsiteY3" fmla="*/ 65314 h 106878"/>
              <a:gd name="connsiteX4" fmla="*/ 130628 w 320633"/>
              <a:gd name="connsiteY4" fmla="*/ 47501 h 106878"/>
              <a:gd name="connsiteX5" fmla="*/ 148441 w 320633"/>
              <a:gd name="connsiteY5" fmla="*/ 35626 h 106878"/>
              <a:gd name="connsiteX6" fmla="*/ 243444 w 320633"/>
              <a:gd name="connsiteY6" fmla="*/ 17813 h 106878"/>
              <a:gd name="connsiteX7" fmla="*/ 279070 w 320633"/>
              <a:gd name="connsiteY7" fmla="*/ 0 h 106878"/>
              <a:gd name="connsiteX8" fmla="*/ 308758 w 320633"/>
              <a:gd name="connsiteY8" fmla="*/ 5938 h 106878"/>
              <a:gd name="connsiteX9" fmla="*/ 320633 w 320633"/>
              <a:gd name="connsiteY9" fmla="*/ 5938 h 10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633" h="106878">
                <a:moveTo>
                  <a:pt x="0" y="53439"/>
                </a:moveTo>
                <a:cubicBezTo>
                  <a:pt x="10831" y="85933"/>
                  <a:pt x="3341" y="87767"/>
                  <a:pt x="29688" y="100940"/>
                </a:cubicBezTo>
                <a:cubicBezTo>
                  <a:pt x="35286" y="103739"/>
                  <a:pt x="41563" y="104899"/>
                  <a:pt x="47501" y="106878"/>
                </a:cubicBezTo>
                <a:cubicBezTo>
                  <a:pt x="65666" y="52382"/>
                  <a:pt x="46920" y="72498"/>
                  <a:pt x="118753" y="65314"/>
                </a:cubicBezTo>
                <a:cubicBezTo>
                  <a:pt x="122711" y="59376"/>
                  <a:pt x="125582" y="52547"/>
                  <a:pt x="130628" y="47501"/>
                </a:cubicBezTo>
                <a:cubicBezTo>
                  <a:pt x="135674" y="42455"/>
                  <a:pt x="141920" y="38524"/>
                  <a:pt x="148441" y="35626"/>
                </a:cubicBezTo>
                <a:cubicBezTo>
                  <a:pt x="185357" y="19219"/>
                  <a:pt x="199547" y="22203"/>
                  <a:pt x="243444" y="17813"/>
                </a:cubicBezTo>
                <a:cubicBezTo>
                  <a:pt x="252449" y="11810"/>
                  <a:pt x="266780" y="0"/>
                  <a:pt x="279070" y="0"/>
                </a:cubicBezTo>
                <a:cubicBezTo>
                  <a:pt x="289162" y="0"/>
                  <a:pt x="298767" y="4511"/>
                  <a:pt x="308758" y="5938"/>
                </a:cubicBezTo>
                <a:cubicBezTo>
                  <a:pt x="312677" y="6498"/>
                  <a:pt x="316675" y="5938"/>
                  <a:pt x="320633" y="5938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56" name="Freeform 155"/>
          <p:cNvSpPr/>
          <p:nvPr/>
        </p:nvSpPr>
        <p:spPr>
          <a:xfrm>
            <a:off x="15396358" y="7374577"/>
            <a:ext cx="453242" cy="593766"/>
          </a:xfrm>
          <a:custGeom>
            <a:avLst/>
            <a:gdLst>
              <a:gd name="connsiteX0" fmla="*/ 374073 w 453242"/>
              <a:gd name="connsiteY0" fmla="*/ 0 h 593766"/>
              <a:gd name="connsiteX1" fmla="*/ 368136 w 453242"/>
              <a:gd name="connsiteY1" fmla="*/ 47501 h 593766"/>
              <a:gd name="connsiteX2" fmla="*/ 385948 w 453242"/>
              <a:gd name="connsiteY2" fmla="*/ 59376 h 593766"/>
              <a:gd name="connsiteX3" fmla="*/ 409699 w 453242"/>
              <a:gd name="connsiteY3" fmla="*/ 89065 h 593766"/>
              <a:gd name="connsiteX4" fmla="*/ 415637 w 453242"/>
              <a:gd name="connsiteY4" fmla="*/ 106878 h 593766"/>
              <a:gd name="connsiteX5" fmla="*/ 403761 w 453242"/>
              <a:gd name="connsiteY5" fmla="*/ 154379 h 593766"/>
              <a:gd name="connsiteX6" fmla="*/ 409699 w 453242"/>
              <a:gd name="connsiteY6" fmla="*/ 195942 h 593766"/>
              <a:gd name="connsiteX7" fmla="*/ 415637 w 453242"/>
              <a:gd name="connsiteY7" fmla="*/ 178129 h 593766"/>
              <a:gd name="connsiteX8" fmla="*/ 427512 w 453242"/>
              <a:gd name="connsiteY8" fmla="*/ 213755 h 593766"/>
              <a:gd name="connsiteX9" fmla="*/ 451263 w 453242"/>
              <a:gd name="connsiteY9" fmla="*/ 237506 h 593766"/>
              <a:gd name="connsiteX10" fmla="*/ 445325 w 453242"/>
              <a:gd name="connsiteY10" fmla="*/ 261257 h 593766"/>
              <a:gd name="connsiteX11" fmla="*/ 362198 w 453242"/>
              <a:gd name="connsiteY11" fmla="*/ 243444 h 593766"/>
              <a:gd name="connsiteX12" fmla="*/ 338447 w 453242"/>
              <a:gd name="connsiteY12" fmla="*/ 279070 h 593766"/>
              <a:gd name="connsiteX13" fmla="*/ 326572 w 453242"/>
              <a:gd name="connsiteY13" fmla="*/ 314696 h 593766"/>
              <a:gd name="connsiteX14" fmla="*/ 285008 w 453242"/>
              <a:gd name="connsiteY14" fmla="*/ 362197 h 593766"/>
              <a:gd name="connsiteX15" fmla="*/ 267195 w 453242"/>
              <a:gd name="connsiteY15" fmla="*/ 380010 h 593766"/>
              <a:gd name="connsiteX16" fmla="*/ 231569 w 453242"/>
              <a:gd name="connsiteY16" fmla="*/ 397823 h 593766"/>
              <a:gd name="connsiteX17" fmla="*/ 184068 w 453242"/>
              <a:gd name="connsiteY17" fmla="*/ 403761 h 593766"/>
              <a:gd name="connsiteX18" fmla="*/ 166255 w 453242"/>
              <a:gd name="connsiteY18" fmla="*/ 409698 h 593766"/>
              <a:gd name="connsiteX19" fmla="*/ 154380 w 453242"/>
              <a:gd name="connsiteY19" fmla="*/ 421574 h 593766"/>
              <a:gd name="connsiteX20" fmla="*/ 118754 w 453242"/>
              <a:gd name="connsiteY20" fmla="*/ 433449 h 593766"/>
              <a:gd name="connsiteX21" fmla="*/ 89065 w 453242"/>
              <a:gd name="connsiteY21" fmla="*/ 457200 h 593766"/>
              <a:gd name="connsiteX22" fmla="*/ 41564 w 453242"/>
              <a:gd name="connsiteY22" fmla="*/ 469075 h 593766"/>
              <a:gd name="connsiteX23" fmla="*/ 5938 w 453242"/>
              <a:gd name="connsiteY23" fmla="*/ 475013 h 593766"/>
              <a:gd name="connsiteX24" fmla="*/ 11876 w 453242"/>
              <a:gd name="connsiteY24" fmla="*/ 534389 h 593766"/>
              <a:gd name="connsiteX25" fmla="*/ 17813 w 453242"/>
              <a:gd name="connsiteY25" fmla="*/ 552202 h 593766"/>
              <a:gd name="connsiteX26" fmla="*/ 11876 w 453242"/>
              <a:gd name="connsiteY26" fmla="*/ 581891 h 593766"/>
              <a:gd name="connsiteX27" fmla="*/ 0 w 453242"/>
              <a:gd name="connsiteY27" fmla="*/ 593766 h 5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3242" h="593766">
                <a:moveTo>
                  <a:pt x="374073" y="0"/>
                </a:moveTo>
                <a:cubicBezTo>
                  <a:pt x="372094" y="15834"/>
                  <a:pt x="365007" y="31854"/>
                  <a:pt x="368136" y="47501"/>
                </a:cubicBezTo>
                <a:cubicBezTo>
                  <a:pt x="369535" y="54498"/>
                  <a:pt x="380376" y="54918"/>
                  <a:pt x="385948" y="59376"/>
                </a:cubicBezTo>
                <a:cubicBezTo>
                  <a:pt x="395153" y="66741"/>
                  <a:pt x="404555" y="78776"/>
                  <a:pt x="409699" y="89065"/>
                </a:cubicBezTo>
                <a:cubicBezTo>
                  <a:pt x="412498" y="94663"/>
                  <a:pt x="413658" y="100940"/>
                  <a:pt x="415637" y="106878"/>
                </a:cubicBezTo>
                <a:cubicBezTo>
                  <a:pt x="410951" y="120934"/>
                  <a:pt x="403761" y="140049"/>
                  <a:pt x="403761" y="154379"/>
                </a:cubicBezTo>
                <a:cubicBezTo>
                  <a:pt x="403761" y="168374"/>
                  <a:pt x="407720" y="182088"/>
                  <a:pt x="409699" y="195942"/>
                </a:cubicBezTo>
                <a:cubicBezTo>
                  <a:pt x="411678" y="190004"/>
                  <a:pt x="411211" y="173703"/>
                  <a:pt x="415637" y="178129"/>
                </a:cubicBezTo>
                <a:cubicBezTo>
                  <a:pt x="424488" y="186980"/>
                  <a:pt x="418661" y="204904"/>
                  <a:pt x="427512" y="213755"/>
                </a:cubicBezTo>
                <a:lnTo>
                  <a:pt x="451263" y="237506"/>
                </a:lnTo>
                <a:cubicBezTo>
                  <a:pt x="449284" y="245423"/>
                  <a:pt x="453242" y="259278"/>
                  <a:pt x="445325" y="261257"/>
                </a:cubicBezTo>
                <a:cubicBezTo>
                  <a:pt x="399839" y="272629"/>
                  <a:pt x="389409" y="261584"/>
                  <a:pt x="362198" y="243444"/>
                </a:cubicBezTo>
                <a:cubicBezTo>
                  <a:pt x="342552" y="302379"/>
                  <a:pt x="375514" y="212348"/>
                  <a:pt x="338447" y="279070"/>
                </a:cubicBezTo>
                <a:cubicBezTo>
                  <a:pt x="332368" y="290012"/>
                  <a:pt x="333515" y="304281"/>
                  <a:pt x="326572" y="314696"/>
                </a:cubicBezTo>
                <a:cubicBezTo>
                  <a:pt x="306934" y="344155"/>
                  <a:pt x="319744" y="327462"/>
                  <a:pt x="285008" y="362197"/>
                </a:cubicBezTo>
                <a:cubicBezTo>
                  <a:pt x="279070" y="368135"/>
                  <a:pt x="274182" y="375352"/>
                  <a:pt x="267195" y="380010"/>
                </a:cubicBezTo>
                <a:cubicBezTo>
                  <a:pt x="252934" y="389517"/>
                  <a:pt x="248469" y="394750"/>
                  <a:pt x="231569" y="397823"/>
                </a:cubicBezTo>
                <a:cubicBezTo>
                  <a:pt x="215870" y="400678"/>
                  <a:pt x="199902" y="401782"/>
                  <a:pt x="184068" y="403761"/>
                </a:cubicBezTo>
                <a:cubicBezTo>
                  <a:pt x="178130" y="405740"/>
                  <a:pt x="171622" y="406478"/>
                  <a:pt x="166255" y="409698"/>
                </a:cubicBezTo>
                <a:cubicBezTo>
                  <a:pt x="161455" y="412578"/>
                  <a:pt x="159387" y="419070"/>
                  <a:pt x="154380" y="421574"/>
                </a:cubicBezTo>
                <a:cubicBezTo>
                  <a:pt x="143184" y="427172"/>
                  <a:pt x="118754" y="433449"/>
                  <a:pt x="118754" y="433449"/>
                </a:cubicBezTo>
                <a:cubicBezTo>
                  <a:pt x="107710" y="444492"/>
                  <a:pt x="104043" y="449711"/>
                  <a:pt x="89065" y="457200"/>
                </a:cubicBezTo>
                <a:cubicBezTo>
                  <a:pt x="77297" y="463084"/>
                  <a:pt x="52204" y="467140"/>
                  <a:pt x="41564" y="469075"/>
                </a:cubicBezTo>
                <a:cubicBezTo>
                  <a:pt x="29719" y="471229"/>
                  <a:pt x="17813" y="473034"/>
                  <a:pt x="5938" y="475013"/>
                </a:cubicBezTo>
                <a:cubicBezTo>
                  <a:pt x="7917" y="494805"/>
                  <a:pt x="8852" y="514730"/>
                  <a:pt x="11876" y="534389"/>
                </a:cubicBezTo>
                <a:cubicBezTo>
                  <a:pt x="12828" y="540575"/>
                  <a:pt x="17813" y="545943"/>
                  <a:pt x="17813" y="552202"/>
                </a:cubicBezTo>
                <a:cubicBezTo>
                  <a:pt x="17813" y="562294"/>
                  <a:pt x="15852" y="572615"/>
                  <a:pt x="11876" y="581891"/>
                </a:cubicBezTo>
                <a:cubicBezTo>
                  <a:pt x="9671" y="587037"/>
                  <a:pt x="0" y="593766"/>
                  <a:pt x="0" y="593766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58" name="Freeform 157"/>
          <p:cNvSpPr/>
          <p:nvPr/>
        </p:nvSpPr>
        <p:spPr>
          <a:xfrm>
            <a:off x="15350177" y="8336478"/>
            <a:ext cx="58057" cy="310405"/>
          </a:xfrm>
          <a:custGeom>
            <a:avLst/>
            <a:gdLst>
              <a:gd name="connsiteX0" fmla="*/ 58057 w 58057"/>
              <a:gd name="connsiteY0" fmla="*/ 0 h 310405"/>
              <a:gd name="connsiteX1" fmla="*/ 52119 w 58057"/>
              <a:gd name="connsiteY1" fmla="*/ 65314 h 310405"/>
              <a:gd name="connsiteX2" fmla="*/ 40244 w 58057"/>
              <a:gd name="connsiteY2" fmla="*/ 77190 h 310405"/>
              <a:gd name="connsiteX3" fmla="*/ 28368 w 58057"/>
              <a:gd name="connsiteY3" fmla="*/ 130628 h 310405"/>
              <a:gd name="connsiteX4" fmla="*/ 40244 w 58057"/>
              <a:gd name="connsiteY4" fmla="*/ 201880 h 310405"/>
              <a:gd name="connsiteX5" fmla="*/ 52119 w 58057"/>
              <a:gd name="connsiteY5" fmla="*/ 237506 h 310405"/>
              <a:gd name="connsiteX6" fmla="*/ 10555 w 58057"/>
              <a:gd name="connsiteY6" fmla="*/ 273132 h 310405"/>
              <a:gd name="connsiteX7" fmla="*/ 10555 w 58057"/>
              <a:gd name="connsiteY7" fmla="*/ 308758 h 310405"/>
              <a:gd name="connsiteX8" fmla="*/ 16493 w 58057"/>
              <a:gd name="connsiteY8" fmla="*/ 308758 h 31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57" h="310405">
                <a:moveTo>
                  <a:pt x="58057" y="0"/>
                </a:moveTo>
                <a:cubicBezTo>
                  <a:pt x="56078" y="21771"/>
                  <a:pt x="57035" y="44013"/>
                  <a:pt x="52119" y="65314"/>
                </a:cubicBezTo>
                <a:cubicBezTo>
                  <a:pt x="50860" y="70769"/>
                  <a:pt x="43124" y="72390"/>
                  <a:pt x="40244" y="77190"/>
                </a:cubicBezTo>
                <a:cubicBezTo>
                  <a:pt x="33497" y="88435"/>
                  <a:pt x="29568" y="123431"/>
                  <a:pt x="28368" y="130628"/>
                </a:cubicBezTo>
                <a:cubicBezTo>
                  <a:pt x="32579" y="164317"/>
                  <a:pt x="31836" y="173854"/>
                  <a:pt x="40244" y="201880"/>
                </a:cubicBezTo>
                <a:cubicBezTo>
                  <a:pt x="43841" y="213870"/>
                  <a:pt x="52119" y="237506"/>
                  <a:pt x="52119" y="237506"/>
                </a:cubicBezTo>
                <a:cubicBezTo>
                  <a:pt x="23322" y="266303"/>
                  <a:pt x="37684" y="255047"/>
                  <a:pt x="10555" y="273132"/>
                </a:cubicBezTo>
                <a:cubicBezTo>
                  <a:pt x="5278" y="288965"/>
                  <a:pt x="0" y="292925"/>
                  <a:pt x="10555" y="308758"/>
                </a:cubicBezTo>
                <a:cubicBezTo>
                  <a:pt x="11653" y="310405"/>
                  <a:pt x="14514" y="308758"/>
                  <a:pt x="16493" y="308758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59" name="Freeform 158"/>
          <p:cNvSpPr/>
          <p:nvPr/>
        </p:nvSpPr>
        <p:spPr>
          <a:xfrm>
            <a:off x="15484195" y="9031184"/>
            <a:ext cx="169055" cy="380011"/>
          </a:xfrm>
          <a:custGeom>
            <a:avLst/>
            <a:gdLst>
              <a:gd name="connsiteX0" fmla="*/ 13104 w 169055"/>
              <a:gd name="connsiteY0" fmla="*/ 0 h 380011"/>
              <a:gd name="connsiteX1" fmla="*/ 7166 w 169055"/>
              <a:gd name="connsiteY1" fmla="*/ 35626 h 380011"/>
              <a:gd name="connsiteX2" fmla="*/ 1228 w 169055"/>
              <a:gd name="connsiteY2" fmla="*/ 53439 h 380011"/>
              <a:gd name="connsiteX3" fmla="*/ 13104 w 169055"/>
              <a:gd name="connsiteY3" fmla="*/ 65315 h 380011"/>
              <a:gd name="connsiteX4" fmla="*/ 48730 w 169055"/>
              <a:gd name="connsiteY4" fmla="*/ 77190 h 380011"/>
              <a:gd name="connsiteX5" fmla="*/ 66543 w 169055"/>
              <a:gd name="connsiteY5" fmla="*/ 148442 h 380011"/>
              <a:gd name="connsiteX6" fmla="*/ 84356 w 169055"/>
              <a:gd name="connsiteY6" fmla="*/ 166255 h 380011"/>
              <a:gd name="connsiteX7" fmla="*/ 108106 w 169055"/>
              <a:gd name="connsiteY7" fmla="*/ 219694 h 380011"/>
              <a:gd name="connsiteX8" fmla="*/ 119982 w 169055"/>
              <a:gd name="connsiteY8" fmla="*/ 231569 h 380011"/>
              <a:gd name="connsiteX9" fmla="*/ 137795 w 169055"/>
              <a:gd name="connsiteY9" fmla="*/ 261258 h 380011"/>
              <a:gd name="connsiteX10" fmla="*/ 155608 w 169055"/>
              <a:gd name="connsiteY10" fmla="*/ 290946 h 380011"/>
              <a:gd name="connsiteX11" fmla="*/ 161545 w 169055"/>
              <a:gd name="connsiteY11" fmla="*/ 380011 h 38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055" h="380011">
                <a:moveTo>
                  <a:pt x="13104" y="0"/>
                </a:moveTo>
                <a:cubicBezTo>
                  <a:pt x="11125" y="11875"/>
                  <a:pt x="9778" y="23874"/>
                  <a:pt x="7166" y="35626"/>
                </a:cubicBezTo>
                <a:cubicBezTo>
                  <a:pt x="5808" y="41736"/>
                  <a:pt x="0" y="47302"/>
                  <a:pt x="1228" y="53439"/>
                </a:cubicBezTo>
                <a:cubicBezTo>
                  <a:pt x="2326" y="58929"/>
                  <a:pt x="8097" y="62811"/>
                  <a:pt x="13104" y="65315"/>
                </a:cubicBezTo>
                <a:cubicBezTo>
                  <a:pt x="24300" y="70913"/>
                  <a:pt x="48730" y="77190"/>
                  <a:pt x="48730" y="77190"/>
                </a:cubicBezTo>
                <a:cubicBezTo>
                  <a:pt x="81259" y="125984"/>
                  <a:pt x="32913" y="47554"/>
                  <a:pt x="66543" y="148442"/>
                </a:cubicBezTo>
                <a:cubicBezTo>
                  <a:pt x="69198" y="156408"/>
                  <a:pt x="78418" y="160317"/>
                  <a:pt x="84356" y="166255"/>
                </a:cubicBezTo>
                <a:cubicBezTo>
                  <a:pt x="93771" y="194500"/>
                  <a:pt x="91977" y="199533"/>
                  <a:pt x="108106" y="219694"/>
                </a:cubicBezTo>
                <a:cubicBezTo>
                  <a:pt x="111603" y="224065"/>
                  <a:pt x="116023" y="227611"/>
                  <a:pt x="119982" y="231569"/>
                </a:cubicBezTo>
                <a:cubicBezTo>
                  <a:pt x="136800" y="282028"/>
                  <a:pt x="113344" y="220505"/>
                  <a:pt x="137795" y="261258"/>
                </a:cubicBezTo>
                <a:cubicBezTo>
                  <a:pt x="160917" y="299796"/>
                  <a:pt x="125518" y="260859"/>
                  <a:pt x="155608" y="290946"/>
                </a:cubicBezTo>
                <a:cubicBezTo>
                  <a:pt x="169055" y="331291"/>
                  <a:pt x="161545" y="302500"/>
                  <a:pt x="161545" y="380011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60" name="Freeform 159"/>
          <p:cNvSpPr/>
          <p:nvPr/>
        </p:nvSpPr>
        <p:spPr>
          <a:xfrm>
            <a:off x="15700089" y="6947065"/>
            <a:ext cx="77591" cy="445325"/>
          </a:xfrm>
          <a:custGeom>
            <a:avLst/>
            <a:gdLst>
              <a:gd name="connsiteX0" fmla="*/ 46592 w 77591"/>
              <a:gd name="connsiteY0" fmla="*/ 0 h 445325"/>
              <a:gd name="connsiteX1" fmla="*/ 28779 w 77591"/>
              <a:gd name="connsiteY1" fmla="*/ 11875 h 445325"/>
              <a:gd name="connsiteX2" fmla="*/ 22841 w 77591"/>
              <a:gd name="connsiteY2" fmla="*/ 29688 h 445325"/>
              <a:gd name="connsiteX3" fmla="*/ 10966 w 77591"/>
              <a:gd name="connsiteY3" fmla="*/ 41564 h 445325"/>
              <a:gd name="connsiteX4" fmla="*/ 22841 w 77591"/>
              <a:gd name="connsiteY4" fmla="*/ 71252 h 445325"/>
              <a:gd name="connsiteX5" fmla="*/ 34716 w 77591"/>
              <a:gd name="connsiteY5" fmla="*/ 112816 h 445325"/>
              <a:gd name="connsiteX6" fmla="*/ 28779 w 77591"/>
              <a:gd name="connsiteY6" fmla="*/ 136566 h 445325"/>
              <a:gd name="connsiteX7" fmla="*/ 22841 w 77591"/>
              <a:gd name="connsiteY7" fmla="*/ 154379 h 445325"/>
              <a:gd name="connsiteX8" fmla="*/ 28779 w 77591"/>
              <a:gd name="connsiteY8" fmla="*/ 225631 h 445325"/>
              <a:gd name="connsiteX9" fmla="*/ 40654 w 77591"/>
              <a:gd name="connsiteY9" fmla="*/ 243444 h 445325"/>
              <a:gd name="connsiteX10" fmla="*/ 46592 w 77591"/>
              <a:gd name="connsiteY10" fmla="*/ 261257 h 445325"/>
              <a:gd name="connsiteX11" fmla="*/ 28779 w 77591"/>
              <a:gd name="connsiteY11" fmla="*/ 302821 h 445325"/>
              <a:gd name="connsiteX12" fmla="*/ 10966 w 77591"/>
              <a:gd name="connsiteY12" fmla="*/ 308758 h 445325"/>
              <a:gd name="connsiteX13" fmla="*/ 16903 w 77591"/>
              <a:gd name="connsiteY13" fmla="*/ 344384 h 445325"/>
              <a:gd name="connsiteX14" fmla="*/ 52529 w 77591"/>
              <a:gd name="connsiteY14" fmla="*/ 356260 h 445325"/>
              <a:gd name="connsiteX15" fmla="*/ 58467 w 77591"/>
              <a:gd name="connsiteY15" fmla="*/ 374073 h 445325"/>
              <a:gd name="connsiteX16" fmla="*/ 76280 w 77591"/>
              <a:gd name="connsiteY16" fmla="*/ 409699 h 445325"/>
              <a:gd name="connsiteX17" fmla="*/ 76280 w 77591"/>
              <a:gd name="connsiteY17" fmla="*/ 445325 h 44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591" h="445325">
                <a:moveTo>
                  <a:pt x="46592" y="0"/>
                </a:moveTo>
                <a:cubicBezTo>
                  <a:pt x="40654" y="3958"/>
                  <a:pt x="33237" y="6303"/>
                  <a:pt x="28779" y="11875"/>
                </a:cubicBezTo>
                <a:cubicBezTo>
                  <a:pt x="24869" y="16762"/>
                  <a:pt x="26061" y="24321"/>
                  <a:pt x="22841" y="29688"/>
                </a:cubicBezTo>
                <a:cubicBezTo>
                  <a:pt x="19961" y="34488"/>
                  <a:pt x="14924" y="37605"/>
                  <a:pt x="10966" y="41564"/>
                </a:cubicBezTo>
                <a:cubicBezTo>
                  <a:pt x="0" y="74460"/>
                  <a:pt x="2980" y="46426"/>
                  <a:pt x="22841" y="71252"/>
                </a:cubicBezTo>
                <a:cubicBezTo>
                  <a:pt x="25940" y="75126"/>
                  <a:pt x="34327" y="111261"/>
                  <a:pt x="34716" y="112816"/>
                </a:cubicBezTo>
                <a:cubicBezTo>
                  <a:pt x="32737" y="120733"/>
                  <a:pt x="31021" y="128720"/>
                  <a:pt x="28779" y="136566"/>
                </a:cubicBezTo>
                <a:cubicBezTo>
                  <a:pt x="27060" y="142584"/>
                  <a:pt x="22841" y="148120"/>
                  <a:pt x="22841" y="154379"/>
                </a:cubicBezTo>
                <a:cubicBezTo>
                  <a:pt x="22841" y="178212"/>
                  <a:pt x="24105" y="202261"/>
                  <a:pt x="28779" y="225631"/>
                </a:cubicBezTo>
                <a:cubicBezTo>
                  <a:pt x="30179" y="232629"/>
                  <a:pt x="37463" y="237061"/>
                  <a:pt x="40654" y="243444"/>
                </a:cubicBezTo>
                <a:cubicBezTo>
                  <a:pt x="43453" y="249042"/>
                  <a:pt x="44613" y="255319"/>
                  <a:pt x="46592" y="261257"/>
                </a:cubicBezTo>
                <a:cubicBezTo>
                  <a:pt x="42672" y="280853"/>
                  <a:pt x="46061" y="292452"/>
                  <a:pt x="28779" y="302821"/>
                </a:cubicBezTo>
                <a:cubicBezTo>
                  <a:pt x="23412" y="306041"/>
                  <a:pt x="16904" y="306779"/>
                  <a:pt x="10966" y="308758"/>
                </a:cubicBezTo>
                <a:cubicBezTo>
                  <a:pt x="12945" y="320633"/>
                  <a:pt x="8975" y="335324"/>
                  <a:pt x="16903" y="344384"/>
                </a:cubicBezTo>
                <a:cubicBezTo>
                  <a:pt x="25146" y="353805"/>
                  <a:pt x="52529" y="356260"/>
                  <a:pt x="52529" y="356260"/>
                </a:cubicBezTo>
                <a:cubicBezTo>
                  <a:pt x="54508" y="362198"/>
                  <a:pt x="55668" y="368475"/>
                  <a:pt x="58467" y="374073"/>
                </a:cubicBezTo>
                <a:cubicBezTo>
                  <a:pt x="66901" y="390941"/>
                  <a:pt x="74148" y="390512"/>
                  <a:pt x="76280" y="409699"/>
                </a:cubicBezTo>
                <a:cubicBezTo>
                  <a:pt x="77591" y="421502"/>
                  <a:pt x="76280" y="433450"/>
                  <a:pt x="76280" y="445325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61" name="Freeform 160"/>
          <p:cNvSpPr/>
          <p:nvPr/>
        </p:nvSpPr>
        <p:spPr>
          <a:xfrm>
            <a:off x="15378545" y="7956468"/>
            <a:ext cx="39751" cy="380010"/>
          </a:xfrm>
          <a:custGeom>
            <a:avLst/>
            <a:gdLst>
              <a:gd name="connsiteX0" fmla="*/ 17813 w 39751"/>
              <a:gd name="connsiteY0" fmla="*/ 0 h 380010"/>
              <a:gd name="connsiteX1" fmla="*/ 23751 w 39751"/>
              <a:gd name="connsiteY1" fmla="*/ 53438 h 380010"/>
              <a:gd name="connsiteX2" fmla="*/ 29689 w 39751"/>
              <a:gd name="connsiteY2" fmla="*/ 83127 h 380010"/>
              <a:gd name="connsiteX3" fmla="*/ 23751 w 39751"/>
              <a:gd name="connsiteY3" fmla="*/ 148441 h 380010"/>
              <a:gd name="connsiteX4" fmla="*/ 5938 w 39751"/>
              <a:gd name="connsiteY4" fmla="*/ 184067 h 380010"/>
              <a:gd name="connsiteX5" fmla="*/ 0 w 39751"/>
              <a:gd name="connsiteY5" fmla="*/ 201880 h 380010"/>
              <a:gd name="connsiteX6" fmla="*/ 17813 w 39751"/>
              <a:gd name="connsiteY6" fmla="*/ 302820 h 380010"/>
              <a:gd name="connsiteX7" fmla="*/ 29689 w 39751"/>
              <a:gd name="connsiteY7" fmla="*/ 320633 h 380010"/>
              <a:gd name="connsiteX8" fmla="*/ 29689 w 39751"/>
              <a:gd name="connsiteY8" fmla="*/ 374072 h 380010"/>
              <a:gd name="connsiteX9" fmla="*/ 23751 w 39751"/>
              <a:gd name="connsiteY9" fmla="*/ 380010 h 3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51" h="380010">
                <a:moveTo>
                  <a:pt x="17813" y="0"/>
                </a:moveTo>
                <a:cubicBezTo>
                  <a:pt x="19792" y="17813"/>
                  <a:pt x="21216" y="35696"/>
                  <a:pt x="23751" y="53438"/>
                </a:cubicBezTo>
                <a:cubicBezTo>
                  <a:pt x="25178" y="63429"/>
                  <a:pt x="29689" y="73035"/>
                  <a:pt x="29689" y="83127"/>
                </a:cubicBezTo>
                <a:cubicBezTo>
                  <a:pt x="29689" y="104988"/>
                  <a:pt x="26843" y="126800"/>
                  <a:pt x="23751" y="148441"/>
                </a:cubicBezTo>
                <a:cubicBezTo>
                  <a:pt x="20766" y="169334"/>
                  <a:pt x="15345" y="165254"/>
                  <a:pt x="5938" y="184067"/>
                </a:cubicBezTo>
                <a:cubicBezTo>
                  <a:pt x="3139" y="189665"/>
                  <a:pt x="1979" y="195942"/>
                  <a:pt x="0" y="201880"/>
                </a:cubicBezTo>
                <a:cubicBezTo>
                  <a:pt x="1890" y="222665"/>
                  <a:pt x="1992" y="279090"/>
                  <a:pt x="17813" y="302820"/>
                </a:cubicBezTo>
                <a:lnTo>
                  <a:pt x="29689" y="320633"/>
                </a:lnTo>
                <a:cubicBezTo>
                  <a:pt x="35152" y="347952"/>
                  <a:pt x="39751" y="348918"/>
                  <a:pt x="29689" y="374072"/>
                </a:cubicBezTo>
                <a:cubicBezTo>
                  <a:pt x="28649" y="376671"/>
                  <a:pt x="25730" y="378031"/>
                  <a:pt x="23751" y="38001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62" name="Freeform 161"/>
          <p:cNvSpPr/>
          <p:nvPr/>
        </p:nvSpPr>
        <p:spPr>
          <a:xfrm>
            <a:off x="15348857" y="8645236"/>
            <a:ext cx="137877" cy="391886"/>
          </a:xfrm>
          <a:custGeom>
            <a:avLst/>
            <a:gdLst>
              <a:gd name="connsiteX0" fmla="*/ 23751 w 137877"/>
              <a:gd name="connsiteY0" fmla="*/ 0 h 391886"/>
              <a:gd name="connsiteX1" fmla="*/ 65314 w 137877"/>
              <a:gd name="connsiteY1" fmla="*/ 47502 h 391886"/>
              <a:gd name="connsiteX2" fmla="*/ 71252 w 137877"/>
              <a:gd name="connsiteY2" fmla="*/ 65315 h 391886"/>
              <a:gd name="connsiteX3" fmla="*/ 59377 w 137877"/>
              <a:gd name="connsiteY3" fmla="*/ 83128 h 391886"/>
              <a:gd name="connsiteX4" fmla="*/ 29688 w 137877"/>
              <a:gd name="connsiteY4" fmla="*/ 112816 h 391886"/>
              <a:gd name="connsiteX5" fmla="*/ 11875 w 137877"/>
              <a:gd name="connsiteY5" fmla="*/ 130629 h 391886"/>
              <a:gd name="connsiteX6" fmla="*/ 0 w 137877"/>
              <a:gd name="connsiteY6" fmla="*/ 148442 h 391886"/>
              <a:gd name="connsiteX7" fmla="*/ 35626 w 137877"/>
              <a:gd name="connsiteY7" fmla="*/ 160317 h 391886"/>
              <a:gd name="connsiteX8" fmla="*/ 71252 w 137877"/>
              <a:gd name="connsiteY8" fmla="*/ 201881 h 391886"/>
              <a:gd name="connsiteX9" fmla="*/ 77190 w 137877"/>
              <a:gd name="connsiteY9" fmla="*/ 219694 h 391886"/>
              <a:gd name="connsiteX10" fmla="*/ 100940 w 137877"/>
              <a:gd name="connsiteY10" fmla="*/ 255320 h 391886"/>
              <a:gd name="connsiteX11" fmla="*/ 112816 w 137877"/>
              <a:gd name="connsiteY11" fmla="*/ 290946 h 391886"/>
              <a:gd name="connsiteX12" fmla="*/ 106878 w 137877"/>
              <a:gd name="connsiteY12" fmla="*/ 326572 h 391886"/>
              <a:gd name="connsiteX13" fmla="*/ 130629 w 137877"/>
              <a:gd name="connsiteY13" fmla="*/ 338447 h 391886"/>
              <a:gd name="connsiteX14" fmla="*/ 136566 w 137877"/>
              <a:gd name="connsiteY14" fmla="*/ 356260 h 391886"/>
              <a:gd name="connsiteX15" fmla="*/ 136566 w 137877"/>
              <a:gd name="connsiteY15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877" h="391886">
                <a:moveTo>
                  <a:pt x="23751" y="0"/>
                </a:moveTo>
                <a:cubicBezTo>
                  <a:pt x="39229" y="15478"/>
                  <a:pt x="55494" y="27863"/>
                  <a:pt x="65314" y="47502"/>
                </a:cubicBezTo>
                <a:cubicBezTo>
                  <a:pt x="68113" y="53100"/>
                  <a:pt x="69273" y="59377"/>
                  <a:pt x="71252" y="65315"/>
                </a:cubicBezTo>
                <a:cubicBezTo>
                  <a:pt x="67294" y="71253"/>
                  <a:pt x="64076" y="77758"/>
                  <a:pt x="59377" y="83128"/>
                </a:cubicBezTo>
                <a:cubicBezTo>
                  <a:pt x="50161" y="93660"/>
                  <a:pt x="39584" y="102920"/>
                  <a:pt x="29688" y="112816"/>
                </a:cubicBezTo>
                <a:cubicBezTo>
                  <a:pt x="23750" y="118754"/>
                  <a:pt x="16533" y="123642"/>
                  <a:pt x="11875" y="130629"/>
                </a:cubicBezTo>
                <a:lnTo>
                  <a:pt x="0" y="148442"/>
                </a:lnTo>
                <a:cubicBezTo>
                  <a:pt x="11875" y="152400"/>
                  <a:pt x="26775" y="151466"/>
                  <a:pt x="35626" y="160317"/>
                </a:cubicBezTo>
                <a:cubicBezTo>
                  <a:pt x="50236" y="174927"/>
                  <a:pt x="62208" y="183794"/>
                  <a:pt x="71252" y="201881"/>
                </a:cubicBezTo>
                <a:cubicBezTo>
                  <a:pt x="74051" y="207479"/>
                  <a:pt x="74150" y="214223"/>
                  <a:pt x="77190" y="219694"/>
                </a:cubicBezTo>
                <a:cubicBezTo>
                  <a:pt x="84121" y="232170"/>
                  <a:pt x="96426" y="241780"/>
                  <a:pt x="100940" y="255320"/>
                </a:cubicBezTo>
                <a:lnTo>
                  <a:pt x="112816" y="290946"/>
                </a:lnTo>
                <a:lnTo>
                  <a:pt x="106878" y="326572"/>
                </a:lnTo>
                <a:cubicBezTo>
                  <a:pt x="122713" y="374074"/>
                  <a:pt x="98961" y="322613"/>
                  <a:pt x="130629" y="338447"/>
                </a:cubicBezTo>
                <a:cubicBezTo>
                  <a:pt x="136227" y="341246"/>
                  <a:pt x="135875" y="350039"/>
                  <a:pt x="136566" y="356260"/>
                </a:cubicBezTo>
                <a:cubicBezTo>
                  <a:pt x="137877" y="368063"/>
                  <a:pt x="136566" y="380011"/>
                  <a:pt x="136566" y="391886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63" name="Freeform 162"/>
          <p:cNvSpPr/>
          <p:nvPr/>
        </p:nvSpPr>
        <p:spPr>
          <a:xfrm>
            <a:off x="15687304" y="9773392"/>
            <a:ext cx="290945" cy="540327"/>
          </a:xfrm>
          <a:custGeom>
            <a:avLst/>
            <a:gdLst>
              <a:gd name="connsiteX0" fmla="*/ 0 w 290945"/>
              <a:gd name="connsiteY0" fmla="*/ 0 h 540327"/>
              <a:gd name="connsiteX1" fmla="*/ 23751 w 290945"/>
              <a:gd name="connsiteY1" fmla="*/ 47502 h 540327"/>
              <a:gd name="connsiteX2" fmla="*/ 53439 w 290945"/>
              <a:gd name="connsiteY2" fmla="*/ 53439 h 540327"/>
              <a:gd name="connsiteX3" fmla="*/ 71252 w 290945"/>
              <a:gd name="connsiteY3" fmla="*/ 65314 h 540327"/>
              <a:gd name="connsiteX4" fmla="*/ 77190 w 290945"/>
              <a:gd name="connsiteY4" fmla="*/ 83127 h 540327"/>
              <a:gd name="connsiteX5" fmla="*/ 112815 w 290945"/>
              <a:gd name="connsiteY5" fmla="*/ 95003 h 540327"/>
              <a:gd name="connsiteX6" fmla="*/ 154379 w 290945"/>
              <a:gd name="connsiteY6" fmla="*/ 89065 h 540327"/>
              <a:gd name="connsiteX7" fmla="*/ 201880 w 290945"/>
              <a:gd name="connsiteY7" fmla="*/ 100940 h 540327"/>
              <a:gd name="connsiteX8" fmla="*/ 213756 w 290945"/>
              <a:gd name="connsiteY8" fmla="*/ 112816 h 540327"/>
              <a:gd name="connsiteX9" fmla="*/ 225631 w 290945"/>
              <a:gd name="connsiteY9" fmla="*/ 148442 h 540327"/>
              <a:gd name="connsiteX10" fmla="*/ 219693 w 290945"/>
              <a:gd name="connsiteY10" fmla="*/ 184068 h 540327"/>
              <a:gd name="connsiteX11" fmla="*/ 243444 w 290945"/>
              <a:gd name="connsiteY11" fmla="*/ 190005 h 540327"/>
              <a:gd name="connsiteX12" fmla="*/ 261257 w 290945"/>
              <a:gd name="connsiteY12" fmla="*/ 201881 h 540327"/>
              <a:gd name="connsiteX13" fmla="*/ 273132 w 290945"/>
              <a:gd name="connsiteY13" fmla="*/ 219694 h 540327"/>
              <a:gd name="connsiteX14" fmla="*/ 285008 w 290945"/>
              <a:gd name="connsiteY14" fmla="*/ 231569 h 540327"/>
              <a:gd name="connsiteX15" fmla="*/ 267195 w 290945"/>
              <a:gd name="connsiteY15" fmla="*/ 237507 h 540327"/>
              <a:gd name="connsiteX16" fmla="*/ 249382 w 290945"/>
              <a:gd name="connsiteY16" fmla="*/ 249382 h 540327"/>
              <a:gd name="connsiteX17" fmla="*/ 225631 w 290945"/>
              <a:gd name="connsiteY17" fmla="*/ 273133 h 540327"/>
              <a:gd name="connsiteX18" fmla="*/ 219693 w 290945"/>
              <a:gd name="connsiteY18" fmla="*/ 326572 h 540327"/>
              <a:gd name="connsiteX19" fmla="*/ 231569 w 290945"/>
              <a:gd name="connsiteY19" fmla="*/ 344385 h 540327"/>
              <a:gd name="connsiteX20" fmla="*/ 267195 w 290945"/>
              <a:gd name="connsiteY20" fmla="*/ 356260 h 540327"/>
              <a:gd name="connsiteX21" fmla="*/ 279070 w 290945"/>
              <a:gd name="connsiteY21" fmla="*/ 374073 h 540327"/>
              <a:gd name="connsiteX22" fmla="*/ 290945 w 290945"/>
              <a:gd name="connsiteY22" fmla="*/ 409699 h 540327"/>
              <a:gd name="connsiteX23" fmla="*/ 285008 w 290945"/>
              <a:gd name="connsiteY23" fmla="*/ 427512 h 540327"/>
              <a:gd name="connsiteX24" fmla="*/ 273132 w 290945"/>
              <a:gd name="connsiteY24" fmla="*/ 439387 h 540327"/>
              <a:gd name="connsiteX25" fmla="*/ 261257 w 290945"/>
              <a:gd name="connsiteY25" fmla="*/ 457200 h 540327"/>
              <a:gd name="connsiteX26" fmla="*/ 279070 w 290945"/>
              <a:gd name="connsiteY26" fmla="*/ 528452 h 540327"/>
              <a:gd name="connsiteX27" fmla="*/ 290945 w 290945"/>
              <a:gd name="connsiteY27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90945" h="540327">
                <a:moveTo>
                  <a:pt x="0" y="0"/>
                </a:moveTo>
                <a:cubicBezTo>
                  <a:pt x="3347" y="10040"/>
                  <a:pt x="7630" y="40593"/>
                  <a:pt x="23751" y="47502"/>
                </a:cubicBezTo>
                <a:cubicBezTo>
                  <a:pt x="33027" y="51477"/>
                  <a:pt x="43543" y="51460"/>
                  <a:pt x="53439" y="53439"/>
                </a:cubicBezTo>
                <a:cubicBezTo>
                  <a:pt x="59377" y="57397"/>
                  <a:pt x="66794" y="59742"/>
                  <a:pt x="71252" y="65314"/>
                </a:cubicBezTo>
                <a:cubicBezTo>
                  <a:pt x="75162" y="70201"/>
                  <a:pt x="72097" y="79489"/>
                  <a:pt x="77190" y="83127"/>
                </a:cubicBezTo>
                <a:cubicBezTo>
                  <a:pt x="87376" y="90403"/>
                  <a:pt x="112815" y="95003"/>
                  <a:pt x="112815" y="95003"/>
                </a:cubicBezTo>
                <a:cubicBezTo>
                  <a:pt x="126670" y="93024"/>
                  <a:pt x="140384" y="89065"/>
                  <a:pt x="154379" y="89065"/>
                </a:cubicBezTo>
                <a:cubicBezTo>
                  <a:pt x="168705" y="89065"/>
                  <a:pt x="187826" y="96256"/>
                  <a:pt x="201880" y="100940"/>
                </a:cubicBezTo>
                <a:cubicBezTo>
                  <a:pt x="205839" y="104899"/>
                  <a:pt x="211252" y="107809"/>
                  <a:pt x="213756" y="112816"/>
                </a:cubicBezTo>
                <a:cubicBezTo>
                  <a:pt x="219354" y="124012"/>
                  <a:pt x="225631" y="148442"/>
                  <a:pt x="225631" y="148442"/>
                </a:cubicBezTo>
                <a:cubicBezTo>
                  <a:pt x="223652" y="160317"/>
                  <a:pt x="214950" y="173002"/>
                  <a:pt x="219693" y="184068"/>
                </a:cubicBezTo>
                <a:cubicBezTo>
                  <a:pt x="222908" y="191569"/>
                  <a:pt x="235943" y="186790"/>
                  <a:pt x="243444" y="190005"/>
                </a:cubicBezTo>
                <a:cubicBezTo>
                  <a:pt x="250003" y="192816"/>
                  <a:pt x="255319" y="197922"/>
                  <a:pt x="261257" y="201881"/>
                </a:cubicBezTo>
                <a:cubicBezTo>
                  <a:pt x="265215" y="207819"/>
                  <a:pt x="268674" y="214122"/>
                  <a:pt x="273132" y="219694"/>
                </a:cubicBezTo>
                <a:cubicBezTo>
                  <a:pt x="276629" y="224065"/>
                  <a:pt x="286778" y="226258"/>
                  <a:pt x="285008" y="231569"/>
                </a:cubicBezTo>
                <a:cubicBezTo>
                  <a:pt x="283029" y="237507"/>
                  <a:pt x="272793" y="234708"/>
                  <a:pt x="267195" y="237507"/>
                </a:cubicBezTo>
                <a:cubicBezTo>
                  <a:pt x="260812" y="240698"/>
                  <a:pt x="254800" y="244738"/>
                  <a:pt x="249382" y="249382"/>
                </a:cubicBezTo>
                <a:cubicBezTo>
                  <a:pt x="240881" y="256668"/>
                  <a:pt x="225631" y="273133"/>
                  <a:pt x="225631" y="273133"/>
                </a:cubicBezTo>
                <a:cubicBezTo>
                  <a:pt x="215736" y="302818"/>
                  <a:pt x="207818" y="302823"/>
                  <a:pt x="219693" y="326572"/>
                </a:cubicBezTo>
                <a:cubicBezTo>
                  <a:pt x="222884" y="332955"/>
                  <a:pt x="225517" y="340603"/>
                  <a:pt x="231569" y="344385"/>
                </a:cubicBezTo>
                <a:cubicBezTo>
                  <a:pt x="242184" y="351019"/>
                  <a:pt x="267195" y="356260"/>
                  <a:pt x="267195" y="356260"/>
                </a:cubicBezTo>
                <a:cubicBezTo>
                  <a:pt x="271153" y="362198"/>
                  <a:pt x="276172" y="367552"/>
                  <a:pt x="279070" y="374073"/>
                </a:cubicBezTo>
                <a:cubicBezTo>
                  <a:pt x="284154" y="385512"/>
                  <a:pt x="290945" y="409699"/>
                  <a:pt x="290945" y="409699"/>
                </a:cubicBezTo>
                <a:cubicBezTo>
                  <a:pt x="288966" y="415637"/>
                  <a:pt x="288228" y="422145"/>
                  <a:pt x="285008" y="427512"/>
                </a:cubicBezTo>
                <a:cubicBezTo>
                  <a:pt x="282128" y="432312"/>
                  <a:pt x="276629" y="435016"/>
                  <a:pt x="273132" y="439387"/>
                </a:cubicBezTo>
                <a:cubicBezTo>
                  <a:pt x="268674" y="444959"/>
                  <a:pt x="265215" y="451262"/>
                  <a:pt x="261257" y="457200"/>
                </a:cubicBezTo>
                <a:cubicBezTo>
                  <a:pt x="266215" y="501822"/>
                  <a:pt x="257957" y="502061"/>
                  <a:pt x="279070" y="528452"/>
                </a:cubicBezTo>
                <a:cubicBezTo>
                  <a:pt x="282567" y="532823"/>
                  <a:pt x="286987" y="536369"/>
                  <a:pt x="290945" y="540327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64" name="Freeform 163"/>
          <p:cNvSpPr/>
          <p:nvPr/>
        </p:nvSpPr>
        <p:spPr>
          <a:xfrm>
            <a:off x="15608969" y="9399319"/>
            <a:ext cx="116819" cy="385949"/>
          </a:xfrm>
          <a:custGeom>
            <a:avLst/>
            <a:gdLst>
              <a:gd name="connsiteX0" fmla="*/ 54584 w 116819"/>
              <a:gd name="connsiteY0" fmla="*/ 0 h 385949"/>
              <a:gd name="connsiteX1" fmla="*/ 24896 w 116819"/>
              <a:gd name="connsiteY1" fmla="*/ 77190 h 385949"/>
              <a:gd name="connsiteX2" fmla="*/ 24896 w 116819"/>
              <a:gd name="connsiteY2" fmla="*/ 77190 h 385949"/>
              <a:gd name="connsiteX3" fmla="*/ 1145 w 116819"/>
              <a:gd name="connsiteY3" fmla="*/ 124691 h 385949"/>
              <a:gd name="connsiteX4" fmla="*/ 30834 w 116819"/>
              <a:gd name="connsiteY4" fmla="*/ 142504 h 385949"/>
              <a:gd name="connsiteX5" fmla="*/ 48647 w 116819"/>
              <a:gd name="connsiteY5" fmla="*/ 154380 h 385949"/>
              <a:gd name="connsiteX6" fmla="*/ 78335 w 116819"/>
              <a:gd name="connsiteY6" fmla="*/ 160317 h 385949"/>
              <a:gd name="connsiteX7" fmla="*/ 102086 w 116819"/>
              <a:gd name="connsiteY7" fmla="*/ 166255 h 385949"/>
              <a:gd name="connsiteX8" fmla="*/ 113961 w 116819"/>
              <a:gd name="connsiteY8" fmla="*/ 184068 h 385949"/>
              <a:gd name="connsiteX9" fmla="*/ 84273 w 116819"/>
              <a:gd name="connsiteY9" fmla="*/ 255320 h 385949"/>
              <a:gd name="connsiteX10" fmla="*/ 72397 w 116819"/>
              <a:gd name="connsiteY10" fmla="*/ 267195 h 385949"/>
              <a:gd name="connsiteX11" fmla="*/ 54584 w 116819"/>
              <a:gd name="connsiteY11" fmla="*/ 296884 h 385949"/>
              <a:gd name="connsiteX12" fmla="*/ 48647 w 116819"/>
              <a:gd name="connsiteY12" fmla="*/ 314697 h 385949"/>
              <a:gd name="connsiteX13" fmla="*/ 78335 w 116819"/>
              <a:gd name="connsiteY13" fmla="*/ 380011 h 385949"/>
              <a:gd name="connsiteX14" fmla="*/ 90210 w 116819"/>
              <a:gd name="connsiteY14" fmla="*/ 385949 h 38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819" h="385949">
                <a:moveTo>
                  <a:pt x="54584" y="0"/>
                </a:moveTo>
                <a:cubicBezTo>
                  <a:pt x="46629" y="55693"/>
                  <a:pt x="56410" y="29919"/>
                  <a:pt x="24896" y="77190"/>
                </a:cubicBezTo>
                <a:lnTo>
                  <a:pt x="24896" y="77190"/>
                </a:lnTo>
                <a:cubicBezTo>
                  <a:pt x="11251" y="118127"/>
                  <a:pt x="21873" y="103965"/>
                  <a:pt x="1145" y="124691"/>
                </a:cubicBezTo>
                <a:cubicBezTo>
                  <a:pt x="24343" y="147889"/>
                  <a:pt x="0" y="127087"/>
                  <a:pt x="30834" y="142504"/>
                </a:cubicBezTo>
                <a:cubicBezTo>
                  <a:pt x="37217" y="145695"/>
                  <a:pt x="41965" y="151874"/>
                  <a:pt x="48647" y="154380"/>
                </a:cubicBezTo>
                <a:cubicBezTo>
                  <a:pt x="58096" y="157924"/>
                  <a:pt x="68483" y="158128"/>
                  <a:pt x="78335" y="160317"/>
                </a:cubicBezTo>
                <a:cubicBezTo>
                  <a:pt x="86301" y="162087"/>
                  <a:pt x="94169" y="164276"/>
                  <a:pt x="102086" y="166255"/>
                </a:cubicBezTo>
                <a:cubicBezTo>
                  <a:pt x="106044" y="172193"/>
                  <a:pt x="113173" y="176976"/>
                  <a:pt x="113961" y="184068"/>
                </a:cubicBezTo>
                <a:cubicBezTo>
                  <a:pt x="116819" y="209794"/>
                  <a:pt x="101492" y="238103"/>
                  <a:pt x="84273" y="255320"/>
                </a:cubicBezTo>
                <a:lnTo>
                  <a:pt x="72397" y="267195"/>
                </a:lnTo>
                <a:cubicBezTo>
                  <a:pt x="55579" y="317654"/>
                  <a:pt x="79035" y="256131"/>
                  <a:pt x="54584" y="296884"/>
                </a:cubicBezTo>
                <a:cubicBezTo>
                  <a:pt x="51364" y="302251"/>
                  <a:pt x="50626" y="308759"/>
                  <a:pt x="48647" y="314697"/>
                </a:cubicBezTo>
                <a:cubicBezTo>
                  <a:pt x="55562" y="376935"/>
                  <a:pt x="38553" y="360120"/>
                  <a:pt x="78335" y="380011"/>
                </a:cubicBezTo>
                <a:lnTo>
                  <a:pt x="90210" y="385949"/>
                </a:ln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65" name="Freeform 164"/>
          <p:cNvSpPr/>
          <p:nvPr/>
        </p:nvSpPr>
        <p:spPr>
          <a:xfrm>
            <a:off x="7635788" y="9324753"/>
            <a:ext cx="189775" cy="129738"/>
          </a:xfrm>
          <a:custGeom>
            <a:avLst/>
            <a:gdLst>
              <a:gd name="connsiteX0" fmla="*/ 9021 w 189775"/>
              <a:gd name="connsiteY0" fmla="*/ 0 h 129738"/>
              <a:gd name="connsiteX1" fmla="*/ 51552 w 189775"/>
              <a:gd name="connsiteY1" fmla="*/ 42531 h 129738"/>
              <a:gd name="connsiteX2" fmla="*/ 72817 w 189775"/>
              <a:gd name="connsiteY2" fmla="*/ 74428 h 129738"/>
              <a:gd name="connsiteX3" fmla="*/ 125979 w 189775"/>
              <a:gd name="connsiteY3" fmla="*/ 127591 h 129738"/>
              <a:gd name="connsiteX4" fmla="*/ 189775 w 189775"/>
              <a:gd name="connsiteY4" fmla="*/ 106326 h 12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775" h="129738">
                <a:moveTo>
                  <a:pt x="9021" y="0"/>
                </a:moveTo>
                <a:cubicBezTo>
                  <a:pt x="32220" y="69595"/>
                  <a:pt x="0" y="1290"/>
                  <a:pt x="51552" y="42531"/>
                </a:cubicBezTo>
                <a:cubicBezTo>
                  <a:pt x="61530" y="50514"/>
                  <a:pt x="64402" y="64811"/>
                  <a:pt x="72817" y="74428"/>
                </a:cubicBezTo>
                <a:cubicBezTo>
                  <a:pt x="89320" y="93288"/>
                  <a:pt x="125979" y="127591"/>
                  <a:pt x="125979" y="127591"/>
                </a:cubicBezTo>
                <a:cubicBezTo>
                  <a:pt x="184057" y="115976"/>
                  <a:pt x="166363" y="129738"/>
                  <a:pt x="189775" y="106326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67" name="Freeform 166"/>
          <p:cNvSpPr/>
          <p:nvPr/>
        </p:nvSpPr>
        <p:spPr>
          <a:xfrm>
            <a:off x="7974419" y="9548037"/>
            <a:ext cx="233916" cy="289045"/>
          </a:xfrm>
          <a:custGeom>
            <a:avLst/>
            <a:gdLst>
              <a:gd name="connsiteX0" fmla="*/ 0 w 233916"/>
              <a:gd name="connsiteY0" fmla="*/ 0 h 289045"/>
              <a:gd name="connsiteX1" fmla="*/ 21265 w 233916"/>
              <a:gd name="connsiteY1" fmla="*/ 31898 h 289045"/>
              <a:gd name="connsiteX2" fmla="*/ 53162 w 233916"/>
              <a:gd name="connsiteY2" fmla="*/ 53163 h 289045"/>
              <a:gd name="connsiteX3" fmla="*/ 74428 w 233916"/>
              <a:gd name="connsiteY3" fmla="*/ 116958 h 289045"/>
              <a:gd name="connsiteX4" fmla="*/ 95693 w 233916"/>
              <a:gd name="connsiteY4" fmla="*/ 148856 h 289045"/>
              <a:gd name="connsiteX5" fmla="*/ 85060 w 233916"/>
              <a:gd name="connsiteY5" fmla="*/ 202019 h 289045"/>
              <a:gd name="connsiteX6" fmla="*/ 74428 w 233916"/>
              <a:gd name="connsiteY6" fmla="*/ 233916 h 289045"/>
              <a:gd name="connsiteX7" fmla="*/ 106325 w 233916"/>
              <a:gd name="connsiteY7" fmla="*/ 244549 h 289045"/>
              <a:gd name="connsiteX8" fmla="*/ 191386 w 233916"/>
              <a:gd name="connsiteY8" fmla="*/ 265814 h 289045"/>
              <a:gd name="connsiteX9" fmla="*/ 233916 w 233916"/>
              <a:gd name="connsiteY9" fmla="*/ 287079 h 2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916" h="289045">
                <a:moveTo>
                  <a:pt x="0" y="0"/>
                </a:moveTo>
                <a:cubicBezTo>
                  <a:pt x="7088" y="10633"/>
                  <a:pt x="12229" y="22862"/>
                  <a:pt x="21265" y="31898"/>
                </a:cubicBezTo>
                <a:cubicBezTo>
                  <a:pt x="30301" y="40934"/>
                  <a:pt x="46389" y="42327"/>
                  <a:pt x="53162" y="53163"/>
                </a:cubicBezTo>
                <a:cubicBezTo>
                  <a:pt x="65042" y="72171"/>
                  <a:pt x="61994" y="98307"/>
                  <a:pt x="74428" y="116958"/>
                </a:cubicBezTo>
                <a:lnTo>
                  <a:pt x="95693" y="148856"/>
                </a:lnTo>
                <a:cubicBezTo>
                  <a:pt x="92149" y="166577"/>
                  <a:pt x="89443" y="184487"/>
                  <a:pt x="85060" y="202019"/>
                </a:cubicBezTo>
                <a:cubicBezTo>
                  <a:pt x="82342" y="212892"/>
                  <a:pt x="69416" y="223892"/>
                  <a:pt x="74428" y="233916"/>
                </a:cubicBezTo>
                <a:cubicBezTo>
                  <a:pt x="79440" y="243940"/>
                  <a:pt x="95452" y="241831"/>
                  <a:pt x="106325" y="244549"/>
                </a:cubicBezTo>
                <a:lnTo>
                  <a:pt x="191386" y="265814"/>
                </a:lnTo>
                <a:cubicBezTo>
                  <a:pt x="226232" y="289045"/>
                  <a:pt x="210504" y="287079"/>
                  <a:pt x="233916" y="287079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68" name="Freeform 167"/>
          <p:cNvSpPr/>
          <p:nvPr/>
        </p:nvSpPr>
        <p:spPr>
          <a:xfrm>
            <a:off x="8187070" y="9835116"/>
            <a:ext cx="53163" cy="233917"/>
          </a:xfrm>
          <a:custGeom>
            <a:avLst/>
            <a:gdLst>
              <a:gd name="connsiteX0" fmla="*/ 0 w 53163"/>
              <a:gd name="connsiteY0" fmla="*/ 0 h 233917"/>
              <a:gd name="connsiteX1" fmla="*/ 31897 w 53163"/>
              <a:gd name="connsiteY1" fmla="*/ 31898 h 233917"/>
              <a:gd name="connsiteX2" fmla="*/ 53163 w 53163"/>
              <a:gd name="connsiteY2" fmla="*/ 95693 h 233917"/>
              <a:gd name="connsiteX3" fmla="*/ 31897 w 53163"/>
              <a:gd name="connsiteY3" fmla="*/ 170121 h 233917"/>
              <a:gd name="connsiteX4" fmla="*/ 10632 w 53163"/>
              <a:gd name="connsiteY4" fmla="*/ 202019 h 233917"/>
              <a:gd name="connsiteX5" fmla="*/ 0 w 53163"/>
              <a:gd name="connsiteY5" fmla="*/ 233917 h 23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63" h="233917">
                <a:moveTo>
                  <a:pt x="0" y="0"/>
                </a:moveTo>
                <a:cubicBezTo>
                  <a:pt x="10632" y="10633"/>
                  <a:pt x="24595" y="18754"/>
                  <a:pt x="31897" y="31898"/>
                </a:cubicBezTo>
                <a:cubicBezTo>
                  <a:pt x="42783" y="51493"/>
                  <a:pt x="53163" y="95693"/>
                  <a:pt x="53163" y="95693"/>
                </a:cubicBezTo>
                <a:cubicBezTo>
                  <a:pt x="49755" y="109323"/>
                  <a:pt x="39525" y="154865"/>
                  <a:pt x="31897" y="170121"/>
                </a:cubicBezTo>
                <a:cubicBezTo>
                  <a:pt x="26182" y="181551"/>
                  <a:pt x="17720" y="191386"/>
                  <a:pt x="10632" y="202019"/>
                </a:cubicBezTo>
                <a:lnTo>
                  <a:pt x="0" y="233917"/>
                </a:ln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69" name="Freeform 168"/>
          <p:cNvSpPr/>
          <p:nvPr/>
        </p:nvSpPr>
        <p:spPr>
          <a:xfrm>
            <a:off x="8168970" y="10069033"/>
            <a:ext cx="220118" cy="470631"/>
          </a:xfrm>
          <a:custGeom>
            <a:avLst/>
            <a:gdLst>
              <a:gd name="connsiteX0" fmla="*/ 198853 w 220118"/>
              <a:gd name="connsiteY0" fmla="*/ 467832 h 470631"/>
              <a:gd name="connsiteX1" fmla="*/ 156323 w 220118"/>
              <a:gd name="connsiteY1" fmla="*/ 457200 h 470631"/>
              <a:gd name="connsiteX2" fmla="*/ 198853 w 220118"/>
              <a:gd name="connsiteY2" fmla="*/ 372139 h 470631"/>
              <a:gd name="connsiteX3" fmla="*/ 220118 w 220118"/>
              <a:gd name="connsiteY3" fmla="*/ 340241 h 470631"/>
              <a:gd name="connsiteX4" fmla="*/ 198853 w 220118"/>
              <a:gd name="connsiteY4" fmla="*/ 276446 h 470631"/>
              <a:gd name="connsiteX5" fmla="*/ 177588 w 220118"/>
              <a:gd name="connsiteY5" fmla="*/ 202018 h 470631"/>
              <a:gd name="connsiteX6" fmla="*/ 166956 w 220118"/>
              <a:gd name="connsiteY6" fmla="*/ 127590 h 470631"/>
              <a:gd name="connsiteX7" fmla="*/ 156323 w 220118"/>
              <a:gd name="connsiteY7" fmla="*/ 95693 h 470631"/>
              <a:gd name="connsiteX8" fmla="*/ 124425 w 220118"/>
              <a:gd name="connsiteY8" fmla="*/ 85060 h 470631"/>
              <a:gd name="connsiteX9" fmla="*/ 39365 w 220118"/>
              <a:gd name="connsiteY9" fmla="*/ 85060 h 470631"/>
              <a:gd name="connsiteX10" fmla="*/ 7467 w 220118"/>
              <a:gd name="connsiteY10" fmla="*/ 63795 h 470631"/>
              <a:gd name="connsiteX11" fmla="*/ 7467 w 220118"/>
              <a:gd name="connsiteY11" fmla="*/ 0 h 47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18" h="470631">
                <a:moveTo>
                  <a:pt x="198853" y="467832"/>
                </a:moveTo>
                <a:cubicBezTo>
                  <a:pt x="184676" y="464288"/>
                  <a:pt x="162079" y="470631"/>
                  <a:pt x="156323" y="457200"/>
                </a:cubicBezTo>
                <a:cubicBezTo>
                  <a:pt x="133686" y="404380"/>
                  <a:pt x="169983" y="391386"/>
                  <a:pt x="198853" y="372139"/>
                </a:cubicBezTo>
                <a:cubicBezTo>
                  <a:pt x="205941" y="361506"/>
                  <a:pt x="220118" y="353020"/>
                  <a:pt x="220118" y="340241"/>
                </a:cubicBezTo>
                <a:cubicBezTo>
                  <a:pt x="220118" y="317826"/>
                  <a:pt x="205941" y="297711"/>
                  <a:pt x="198853" y="276446"/>
                </a:cubicBezTo>
                <a:cubicBezTo>
                  <a:pt x="189746" y="249124"/>
                  <a:pt x="182926" y="231379"/>
                  <a:pt x="177588" y="202018"/>
                </a:cubicBezTo>
                <a:cubicBezTo>
                  <a:pt x="173105" y="177361"/>
                  <a:pt x="171871" y="152165"/>
                  <a:pt x="166956" y="127590"/>
                </a:cubicBezTo>
                <a:cubicBezTo>
                  <a:pt x="164758" y="116600"/>
                  <a:pt x="164248" y="103618"/>
                  <a:pt x="156323" y="95693"/>
                </a:cubicBezTo>
                <a:cubicBezTo>
                  <a:pt x="148398" y="87768"/>
                  <a:pt x="135058" y="88604"/>
                  <a:pt x="124425" y="85060"/>
                </a:cubicBezTo>
                <a:cubicBezTo>
                  <a:pt x="79099" y="94126"/>
                  <a:pt x="76731" y="103743"/>
                  <a:pt x="39365" y="85060"/>
                </a:cubicBezTo>
                <a:cubicBezTo>
                  <a:pt x="27935" y="79345"/>
                  <a:pt x="11954" y="75760"/>
                  <a:pt x="7467" y="63795"/>
                </a:cubicBezTo>
                <a:cubicBezTo>
                  <a:pt x="0" y="43884"/>
                  <a:pt x="7467" y="21265"/>
                  <a:pt x="7467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70" name="Freeform 169"/>
          <p:cNvSpPr/>
          <p:nvPr/>
        </p:nvSpPr>
        <p:spPr>
          <a:xfrm>
            <a:off x="8601740" y="10653823"/>
            <a:ext cx="191386" cy="70532"/>
          </a:xfrm>
          <a:custGeom>
            <a:avLst/>
            <a:gdLst>
              <a:gd name="connsiteX0" fmla="*/ 0 w 191386"/>
              <a:gd name="connsiteY0" fmla="*/ 0 h 70532"/>
              <a:gd name="connsiteX1" fmla="*/ 31897 w 191386"/>
              <a:gd name="connsiteY1" fmla="*/ 31898 h 70532"/>
              <a:gd name="connsiteX2" fmla="*/ 53162 w 191386"/>
              <a:gd name="connsiteY2" fmla="*/ 63796 h 70532"/>
              <a:gd name="connsiteX3" fmla="*/ 116958 w 191386"/>
              <a:gd name="connsiteY3" fmla="*/ 31898 h 70532"/>
              <a:gd name="connsiteX4" fmla="*/ 191386 w 191386"/>
              <a:gd name="connsiteY4" fmla="*/ 21265 h 7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86" h="70532">
                <a:moveTo>
                  <a:pt x="0" y="0"/>
                </a:moveTo>
                <a:cubicBezTo>
                  <a:pt x="10632" y="10633"/>
                  <a:pt x="22271" y="20346"/>
                  <a:pt x="31897" y="31898"/>
                </a:cubicBezTo>
                <a:cubicBezTo>
                  <a:pt x="40078" y="41715"/>
                  <a:pt x="41297" y="59050"/>
                  <a:pt x="53162" y="63796"/>
                </a:cubicBezTo>
                <a:cubicBezTo>
                  <a:pt x="70003" y="70532"/>
                  <a:pt x="106724" y="34968"/>
                  <a:pt x="116958" y="31898"/>
                </a:cubicBezTo>
                <a:cubicBezTo>
                  <a:pt x="140962" y="24697"/>
                  <a:pt x="191386" y="21265"/>
                  <a:pt x="191386" y="21265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71" name="Freeform 170"/>
          <p:cNvSpPr/>
          <p:nvPr/>
        </p:nvSpPr>
        <p:spPr>
          <a:xfrm>
            <a:off x="8910084" y="10781414"/>
            <a:ext cx="107354" cy="151805"/>
          </a:xfrm>
          <a:custGeom>
            <a:avLst/>
            <a:gdLst>
              <a:gd name="connsiteX0" fmla="*/ 0 w 107354"/>
              <a:gd name="connsiteY0" fmla="*/ 0 h 151805"/>
              <a:gd name="connsiteX1" fmla="*/ 31897 w 107354"/>
              <a:gd name="connsiteY1" fmla="*/ 10633 h 151805"/>
              <a:gd name="connsiteX2" fmla="*/ 0 w 107354"/>
              <a:gd name="connsiteY2" fmla="*/ 85060 h 151805"/>
              <a:gd name="connsiteX3" fmla="*/ 31897 w 107354"/>
              <a:gd name="connsiteY3" fmla="*/ 106326 h 151805"/>
              <a:gd name="connsiteX4" fmla="*/ 63795 w 107354"/>
              <a:gd name="connsiteY4" fmla="*/ 116958 h 151805"/>
              <a:gd name="connsiteX5" fmla="*/ 95693 w 107354"/>
              <a:gd name="connsiteY5" fmla="*/ 148856 h 15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54" h="151805">
                <a:moveTo>
                  <a:pt x="0" y="0"/>
                </a:moveTo>
                <a:cubicBezTo>
                  <a:pt x="10632" y="3544"/>
                  <a:pt x="27735" y="227"/>
                  <a:pt x="31897" y="10633"/>
                </a:cubicBezTo>
                <a:cubicBezTo>
                  <a:pt x="40480" y="32090"/>
                  <a:pt x="9858" y="70273"/>
                  <a:pt x="0" y="85060"/>
                </a:cubicBezTo>
                <a:cubicBezTo>
                  <a:pt x="10632" y="92149"/>
                  <a:pt x="20467" y="100611"/>
                  <a:pt x="31897" y="106326"/>
                </a:cubicBezTo>
                <a:cubicBezTo>
                  <a:pt x="41921" y="111338"/>
                  <a:pt x="55043" y="109957"/>
                  <a:pt x="63795" y="116958"/>
                </a:cubicBezTo>
                <a:cubicBezTo>
                  <a:pt x="107354" y="151805"/>
                  <a:pt x="66643" y="148856"/>
                  <a:pt x="95693" y="148856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72" name="Freeform 171"/>
          <p:cNvSpPr/>
          <p:nvPr/>
        </p:nvSpPr>
        <p:spPr>
          <a:xfrm>
            <a:off x="8985817" y="11004698"/>
            <a:ext cx="51857" cy="159488"/>
          </a:xfrm>
          <a:custGeom>
            <a:avLst/>
            <a:gdLst>
              <a:gd name="connsiteX0" fmla="*/ 51857 w 51857"/>
              <a:gd name="connsiteY0" fmla="*/ 0 h 159488"/>
              <a:gd name="connsiteX1" fmla="*/ 41225 w 51857"/>
              <a:gd name="connsiteY1" fmla="*/ 31897 h 159488"/>
              <a:gd name="connsiteX2" fmla="*/ 9327 w 51857"/>
              <a:gd name="connsiteY2" fmla="*/ 95693 h 159488"/>
              <a:gd name="connsiteX3" fmla="*/ 30592 w 51857"/>
              <a:gd name="connsiteY3" fmla="*/ 159488 h 15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57" h="159488">
                <a:moveTo>
                  <a:pt x="51857" y="0"/>
                </a:moveTo>
                <a:cubicBezTo>
                  <a:pt x="48313" y="10632"/>
                  <a:pt x="46237" y="21873"/>
                  <a:pt x="41225" y="31897"/>
                </a:cubicBezTo>
                <a:cubicBezTo>
                  <a:pt x="0" y="114348"/>
                  <a:pt x="36055" y="15513"/>
                  <a:pt x="9327" y="95693"/>
                </a:cubicBezTo>
                <a:lnTo>
                  <a:pt x="30592" y="159488"/>
                </a:ln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73" name="Freeform 172"/>
          <p:cNvSpPr/>
          <p:nvPr/>
        </p:nvSpPr>
        <p:spPr>
          <a:xfrm>
            <a:off x="9037674" y="11281144"/>
            <a:ext cx="233917" cy="199155"/>
          </a:xfrm>
          <a:custGeom>
            <a:avLst/>
            <a:gdLst>
              <a:gd name="connsiteX0" fmla="*/ 0 w 233917"/>
              <a:gd name="connsiteY0" fmla="*/ 0 h 199155"/>
              <a:gd name="connsiteX1" fmla="*/ 53163 w 233917"/>
              <a:gd name="connsiteY1" fmla="*/ 42530 h 199155"/>
              <a:gd name="connsiteX2" fmla="*/ 42531 w 233917"/>
              <a:gd name="connsiteY2" fmla="*/ 85061 h 199155"/>
              <a:gd name="connsiteX3" fmla="*/ 21266 w 233917"/>
              <a:gd name="connsiteY3" fmla="*/ 148856 h 199155"/>
              <a:gd name="connsiteX4" fmla="*/ 31898 w 233917"/>
              <a:gd name="connsiteY4" fmla="*/ 191386 h 199155"/>
              <a:gd name="connsiteX5" fmla="*/ 95693 w 233917"/>
              <a:gd name="connsiteY5" fmla="*/ 159489 h 199155"/>
              <a:gd name="connsiteX6" fmla="*/ 159489 w 233917"/>
              <a:gd name="connsiteY6" fmla="*/ 116958 h 199155"/>
              <a:gd name="connsiteX7" fmla="*/ 180754 w 233917"/>
              <a:gd name="connsiteY7" fmla="*/ 85061 h 199155"/>
              <a:gd name="connsiteX8" fmla="*/ 233917 w 233917"/>
              <a:gd name="connsiteY8" fmla="*/ 85061 h 19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17" h="199155">
                <a:moveTo>
                  <a:pt x="0" y="0"/>
                </a:moveTo>
                <a:cubicBezTo>
                  <a:pt x="24135" y="8045"/>
                  <a:pt x="48354" y="8865"/>
                  <a:pt x="53163" y="42530"/>
                </a:cubicBezTo>
                <a:cubicBezTo>
                  <a:pt x="55230" y="56996"/>
                  <a:pt x="46730" y="71064"/>
                  <a:pt x="42531" y="85061"/>
                </a:cubicBezTo>
                <a:cubicBezTo>
                  <a:pt x="36090" y="106531"/>
                  <a:pt x="21266" y="148856"/>
                  <a:pt x="21266" y="148856"/>
                </a:cubicBezTo>
                <a:cubicBezTo>
                  <a:pt x="24810" y="163033"/>
                  <a:pt x="20208" y="182618"/>
                  <a:pt x="31898" y="191386"/>
                </a:cubicBezTo>
                <a:cubicBezTo>
                  <a:pt x="42257" y="199155"/>
                  <a:pt x="92851" y="161384"/>
                  <a:pt x="95693" y="159489"/>
                </a:cubicBezTo>
                <a:cubicBezTo>
                  <a:pt x="118126" y="92192"/>
                  <a:pt x="85524" y="159223"/>
                  <a:pt x="159489" y="116958"/>
                </a:cubicBezTo>
                <a:cubicBezTo>
                  <a:pt x="170584" y="110618"/>
                  <a:pt x="170776" y="93044"/>
                  <a:pt x="180754" y="85061"/>
                </a:cubicBezTo>
                <a:cubicBezTo>
                  <a:pt x="206022" y="64847"/>
                  <a:pt x="212632" y="74418"/>
                  <a:pt x="233917" y="85061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74" name="Freeform 173"/>
          <p:cNvSpPr/>
          <p:nvPr/>
        </p:nvSpPr>
        <p:spPr>
          <a:xfrm>
            <a:off x="9401100" y="11416930"/>
            <a:ext cx="101856" cy="204804"/>
          </a:xfrm>
          <a:custGeom>
            <a:avLst/>
            <a:gdLst>
              <a:gd name="connsiteX0" fmla="*/ 51244 w 101856"/>
              <a:gd name="connsiteY0" fmla="*/ 2437 h 204804"/>
              <a:gd name="connsiteX1" fmla="*/ 93774 w 101856"/>
              <a:gd name="connsiteY1" fmla="*/ 13070 h 204804"/>
              <a:gd name="connsiteX2" fmla="*/ 83142 w 101856"/>
              <a:gd name="connsiteY2" fmla="*/ 66233 h 204804"/>
              <a:gd name="connsiteX3" fmla="*/ 8714 w 101856"/>
              <a:gd name="connsiteY3" fmla="*/ 151293 h 204804"/>
              <a:gd name="connsiteX4" fmla="*/ 8714 w 101856"/>
              <a:gd name="connsiteY4" fmla="*/ 161926 h 20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56" h="204804">
                <a:moveTo>
                  <a:pt x="51244" y="2437"/>
                </a:moveTo>
                <a:cubicBezTo>
                  <a:pt x="65421" y="5981"/>
                  <a:pt x="87239" y="0"/>
                  <a:pt x="93774" y="13070"/>
                </a:cubicBezTo>
                <a:cubicBezTo>
                  <a:pt x="101856" y="29234"/>
                  <a:pt x="92440" y="50736"/>
                  <a:pt x="83142" y="66233"/>
                </a:cubicBezTo>
                <a:cubicBezTo>
                  <a:pt x="0" y="204804"/>
                  <a:pt x="54559" y="59602"/>
                  <a:pt x="8714" y="151293"/>
                </a:cubicBezTo>
                <a:cubicBezTo>
                  <a:pt x="7129" y="154463"/>
                  <a:pt x="8714" y="158382"/>
                  <a:pt x="8714" y="161926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75" name="Freeform 174"/>
          <p:cNvSpPr/>
          <p:nvPr/>
        </p:nvSpPr>
        <p:spPr>
          <a:xfrm>
            <a:off x="9590567" y="11494995"/>
            <a:ext cx="145258" cy="140845"/>
          </a:xfrm>
          <a:custGeom>
            <a:avLst/>
            <a:gdLst>
              <a:gd name="connsiteX0" fmla="*/ 0 w 145258"/>
              <a:gd name="connsiteY0" fmla="*/ 137024 h 140845"/>
              <a:gd name="connsiteX1" fmla="*/ 74428 w 145258"/>
              <a:gd name="connsiteY1" fmla="*/ 94493 h 140845"/>
              <a:gd name="connsiteX2" fmla="*/ 42531 w 145258"/>
              <a:gd name="connsiteY2" fmla="*/ 73228 h 140845"/>
              <a:gd name="connsiteX3" fmla="*/ 53163 w 145258"/>
              <a:gd name="connsiteY3" fmla="*/ 30698 h 140845"/>
              <a:gd name="connsiteX4" fmla="*/ 138224 w 145258"/>
              <a:gd name="connsiteY4" fmla="*/ 62596 h 14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58" h="140845">
                <a:moveTo>
                  <a:pt x="0" y="137024"/>
                </a:moveTo>
                <a:cubicBezTo>
                  <a:pt x="5623" y="136087"/>
                  <a:pt x="92969" y="140845"/>
                  <a:pt x="74428" y="94493"/>
                </a:cubicBezTo>
                <a:cubicBezTo>
                  <a:pt x="69682" y="82628"/>
                  <a:pt x="53163" y="80316"/>
                  <a:pt x="42531" y="73228"/>
                </a:cubicBezTo>
                <a:cubicBezTo>
                  <a:pt x="46075" y="59051"/>
                  <a:pt x="39300" y="35319"/>
                  <a:pt x="53163" y="30698"/>
                </a:cubicBezTo>
                <a:cubicBezTo>
                  <a:pt x="145258" y="0"/>
                  <a:pt x="138224" y="23227"/>
                  <a:pt x="138224" y="62596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76" name="Freeform 175"/>
          <p:cNvSpPr/>
          <p:nvPr/>
        </p:nvSpPr>
        <p:spPr>
          <a:xfrm>
            <a:off x="9525187" y="11908465"/>
            <a:ext cx="86646" cy="127591"/>
          </a:xfrm>
          <a:custGeom>
            <a:avLst/>
            <a:gdLst>
              <a:gd name="connsiteX0" fmla="*/ 86646 w 86646"/>
              <a:gd name="connsiteY0" fmla="*/ 0 h 127591"/>
              <a:gd name="connsiteX1" fmla="*/ 76013 w 86646"/>
              <a:gd name="connsiteY1" fmla="*/ 42530 h 127591"/>
              <a:gd name="connsiteX2" fmla="*/ 44115 w 86646"/>
              <a:gd name="connsiteY2" fmla="*/ 63795 h 127591"/>
              <a:gd name="connsiteX3" fmla="*/ 1585 w 86646"/>
              <a:gd name="connsiteY3" fmla="*/ 116958 h 127591"/>
              <a:gd name="connsiteX4" fmla="*/ 1585 w 86646"/>
              <a:gd name="connsiteY4" fmla="*/ 127591 h 12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46" h="127591">
                <a:moveTo>
                  <a:pt x="86646" y="0"/>
                </a:moveTo>
                <a:cubicBezTo>
                  <a:pt x="83102" y="14177"/>
                  <a:pt x="84119" y="30371"/>
                  <a:pt x="76013" y="42530"/>
                </a:cubicBezTo>
                <a:cubicBezTo>
                  <a:pt x="68924" y="53163"/>
                  <a:pt x="54094" y="55812"/>
                  <a:pt x="44115" y="63795"/>
                </a:cubicBezTo>
                <a:cubicBezTo>
                  <a:pt x="27635" y="76980"/>
                  <a:pt x="10794" y="98540"/>
                  <a:pt x="1585" y="116958"/>
                </a:cubicBezTo>
                <a:cubicBezTo>
                  <a:pt x="0" y="120128"/>
                  <a:pt x="1585" y="124047"/>
                  <a:pt x="1585" y="127591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77" name="Freeform 176"/>
          <p:cNvSpPr/>
          <p:nvPr/>
        </p:nvSpPr>
        <p:spPr>
          <a:xfrm>
            <a:off x="7846828" y="9346019"/>
            <a:ext cx="159488" cy="212651"/>
          </a:xfrm>
          <a:custGeom>
            <a:avLst/>
            <a:gdLst>
              <a:gd name="connsiteX0" fmla="*/ 0 w 159488"/>
              <a:gd name="connsiteY0" fmla="*/ 74428 h 212651"/>
              <a:gd name="connsiteX1" fmla="*/ 31898 w 159488"/>
              <a:gd name="connsiteY1" fmla="*/ 53162 h 212651"/>
              <a:gd name="connsiteX2" fmla="*/ 53163 w 159488"/>
              <a:gd name="connsiteY2" fmla="*/ 21265 h 212651"/>
              <a:gd name="connsiteX3" fmla="*/ 116958 w 159488"/>
              <a:gd name="connsiteY3" fmla="*/ 0 h 212651"/>
              <a:gd name="connsiteX4" fmla="*/ 127591 w 159488"/>
              <a:gd name="connsiteY4" fmla="*/ 31897 h 212651"/>
              <a:gd name="connsiteX5" fmla="*/ 138223 w 159488"/>
              <a:gd name="connsiteY5" fmla="*/ 85060 h 212651"/>
              <a:gd name="connsiteX6" fmla="*/ 159488 w 159488"/>
              <a:gd name="connsiteY6" fmla="*/ 116958 h 212651"/>
              <a:gd name="connsiteX7" fmla="*/ 127591 w 159488"/>
              <a:gd name="connsiteY7" fmla="*/ 180753 h 212651"/>
              <a:gd name="connsiteX8" fmla="*/ 127591 w 159488"/>
              <a:gd name="connsiteY8" fmla="*/ 212651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488" h="212651">
                <a:moveTo>
                  <a:pt x="0" y="74428"/>
                </a:moveTo>
                <a:cubicBezTo>
                  <a:pt x="10633" y="67339"/>
                  <a:pt x="22862" y="62198"/>
                  <a:pt x="31898" y="53162"/>
                </a:cubicBezTo>
                <a:cubicBezTo>
                  <a:pt x="40934" y="44126"/>
                  <a:pt x="42327" y="28038"/>
                  <a:pt x="53163" y="21265"/>
                </a:cubicBezTo>
                <a:cubicBezTo>
                  <a:pt x="72171" y="9385"/>
                  <a:pt x="116958" y="0"/>
                  <a:pt x="116958" y="0"/>
                </a:cubicBezTo>
                <a:cubicBezTo>
                  <a:pt x="120502" y="10632"/>
                  <a:pt x="124873" y="21024"/>
                  <a:pt x="127591" y="31897"/>
                </a:cubicBezTo>
                <a:cubicBezTo>
                  <a:pt x="131974" y="49429"/>
                  <a:pt x="131878" y="68139"/>
                  <a:pt x="138223" y="85060"/>
                </a:cubicBezTo>
                <a:cubicBezTo>
                  <a:pt x="142710" y="97025"/>
                  <a:pt x="152400" y="106325"/>
                  <a:pt x="159488" y="116958"/>
                </a:cubicBezTo>
                <a:cubicBezTo>
                  <a:pt x="143158" y="141452"/>
                  <a:pt x="132482" y="151404"/>
                  <a:pt x="127591" y="180753"/>
                </a:cubicBezTo>
                <a:cubicBezTo>
                  <a:pt x="125843" y="191241"/>
                  <a:pt x="127591" y="202018"/>
                  <a:pt x="127591" y="212651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78" name="Freeform 177"/>
          <p:cNvSpPr/>
          <p:nvPr/>
        </p:nvSpPr>
        <p:spPr>
          <a:xfrm>
            <a:off x="8367823" y="10547498"/>
            <a:ext cx="233917" cy="180753"/>
          </a:xfrm>
          <a:custGeom>
            <a:avLst/>
            <a:gdLst>
              <a:gd name="connsiteX0" fmla="*/ 0 w 233917"/>
              <a:gd name="connsiteY0" fmla="*/ 0 h 180753"/>
              <a:gd name="connsiteX1" fmla="*/ 21265 w 233917"/>
              <a:gd name="connsiteY1" fmla="*/ 31897 h 180753"/>
              <a:gd name="connsiteX2" fmla="*/ 53163 w 233917"/>
              <a:gd name="connsiteY2" fmla="*/ 53162 h 180753"/>
              <a:gd name="connsiteX3" fmla="*/ 63796 w 233917"/>
              <a:gd name="connsiteY3" fmla="*/ 85060 h 180753"/>
              <a:gd name="connsiteX4" fmla="*/ 95693 w 233917"/>
              <a:gd name="connsiteY4" fmla="*/ 116958 h 180753"/>
              <a:gd name="connsiteX5" fmla="*/ 138224 w 233917"/>
              <a:gd name="connsiteY5" fmla="*/ 170121 h 180753"/>
              <a:gd name="connsiteX6" fmla="*/ 170121 w 233917"/>
              <a:gd name="connsiteY6" fmla="*/ 180753 h 180753"/>
              <a:gd name="connsiteX7" fmla="*/ 191386 w 233917"/>
              <a:gd name="connsiteY7" fmla="*/ 148855 h 180753"/>
              <a:gd name="connsiteX8" fmla="*/ 202019 w 233917"/>
              <a:gd name="connsiteY8" fmla="*/ 95693 h 180753"/>
              <a:gd name="connsiteX9" fmla="*/ 233917 w 233917"/>
              <a:gd name="connsiteY9" fmla="*/ 85060 h 18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917" h="180753">
                <a:moveTo>
                  <a:pt x="0" y="0"/>
                </a:moveTo>
                <a:cubicBezTo>
                  <a:pt x="7088" y="10632"/>
                  <a:pt x="12229" y="22861"/>
                  <a:pt x="21265" y="31897"/>
                </a:cubicBezTo>
                <a:cubicBezTo>
                  <a:pt x="30301" y="40933"/>
                  <a:pt x="45180" y="43183"/>
                  <a:pt x="53163" y="53162"/>
                </a:cubicBezTo>
                <a:cubicBezTo>
                  <a:pt x="60165" y="61914"/>
                  <a:pt x="57579" y="75734"/>
                  <a:pt x="63796" y="85060"/>
                </a:cubicBezTo>
                <a:cubicBezTo>
                  <a:pt x="72137" y="97571"/>
                  <a:pt x="86067" y="105406"/>
                  <a:pt x="95693" y="116958"/>
                </a:cubicBezTo>
                <a:cubicBezTo>
                  <a:pt x="110181" y="134343"/>
                  <a:pt x="117602" y="157748"/>
                  <a:pt x="138224" y="170121"/>
                </a:cubicBezTo>
                <a:cubicBezTo>
                  <a:pt x="147834" y="175887"/>
                  <a:pt x="159489" y="177209"/>
                  <a:pt x="170121" y="180753"/>
                </a:cubicBezTo>
                <a:cubicBezTo>
                  <a:pt x="177209" y="170120"/>
                  <a:pt x="186899" y="160820"/>
                  <a:pt x="191386" y="148855"/>
                </a:cubicBezTo>
                <a:cubicBezTo>
                  <a:pt x="197731" y="131934"/>
                  <a:pt x="191994" y="110729"/>
                  <a:pt x="202019" y="95693"/>
                </a:cubicBezTo>
                <a:cubicBezTo>
                  <a:pt x="208236" y="86368"/>
                  <a:pt x="233917" y="85060"/>
                  <a:pt x="233917" y="8506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79" name="Freeform 178"/>
          <p:cNvSpPr/>
          <p:nvPr/>
        </p:nvSpPr>
        <p:spPr>
          <a:xfrm>
            <a:off x="8803758" y="10659702"/>
            <a:ext cx="108568" cy="132345"/>
          </a:xfrm>
          <a:custGeom>
            <a:avLst/>
            <a:gdLst>
              <a:gd name="connsiteX0" fmla="*/ 0 w 108568"/>
              <a:gd name="connsiteY0" fmla="*/ 4754 h 132345"/>
              <a:gd name="connsiteX1" fmla="*/ 74428 w 108568"/>
              <a:gd name="connsiteY1" fmla="*/ 15386 h 132345"/>
              <a:gd name="connsiteX2" fmla="*/ 95693 w 108568"/>
              <a:gd name="connsiteY2" fmla="*/ 79182 h 132345"/>
              <a:gd name="connsiteX3" fmla="*/ 106326 w 108568"/>
              <a:gd name="connsiteY3" fmla="*/ 132345 h 13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68" h="132345">
                <a:moveTo>
                  <a:pt x="0" y="4754"/>
                </a:moveTo>
                <a:cubicBezTo>
                  <a:pt x="24809" y="8298"/>
                  <a:pt x="54646" y="0"/>
                  <a:pt x="74428" y="15386"/>
                </a:cubicBezTo>
                <a:cubicBezTo>
                  <a:pt x="92122" y="29148"/>
                  <a:pt x="88604" y="57917"/>
                  <a:pt x="95693" y="79182"/>
                </a:cubicBezTo>
                <a:cubicBezTo>
                  <a:pt x="108568" y="117806"/>
                  <a:pt x="106326" y="99870"/>
                  <a:pt x="106326" y="132345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80" name="Freeform 179"/>
          <p:cNvSpPr/>
          <p:nvPr/>
        </p:nvSpPr>
        <p:spPr>
          <a:xfrm>
            <a:off x="9005777" y="10940902"/>
            <a:ext cx="22386" cy="74428"/>
          </a:xfrm>
          <a:custGeom>
            <a:avLst/>
            <a:gdLst>
              <a:gd name="connsiteX0" fmla="*/ 0 w 22386"/>
              <a:gd name="connsiteY0" fmla="*/ 0 h 74428"/>
              <a:gd name="connsiteX1" fmla="*/ 21265 w 22386"/>
              <a:gd name="connsiteY1" fmla="*/ 74428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86" h="74428">
                <a:moveTo>
                  <a:pt x="0" y="0"/>
                </a:moveTo>
                <a:cubicBezTo>
                  <a:pt x="22386" y="67158"/>
                  <a:pt x="21265" y="41380"/>
                  <a:pt x="21265" y="74428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81" name="Freeform 180"/>
          <p:cNvSpPr/>
          <p:nvPr/>
        </p:nvSpPr>
        <p:spPr>
          <a:xfrm>
            <a:off x="8984315" y="11164186"/>
            <a:ext cx="53359" cy="102738"/>
          </a:xfrm>
          <a:custGeom>
            <a:avLst/>
            <a:gdLst>
              <a:gd name="connsiteX0" fmla="*/ 21462 w 53359"/>
              <a:gd name="connsiteY0" fmla="*/ 0 h 102738"/>
              <a:gd name="connsiteX1" fmla="*/ 53359 w 53359"/>
              <a:gd name="connsiteY1" fmla="*/ 95693 h 10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359" h="102738">
                <a:moveTo>
                  <a:pt x="21462" y="0"/>
                </a:moveTo>
                <a:cubicBezTo>
                  <a:pt x="32877" y="102738"/>
                  <a:pt x="0" y="95693"/>
                  <a:pt x="53359" y="95693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82" name="Freeform 181"/>
          <p:cNvSpPr/>
          <p:nvPr/>
        </p:nvSpPr>
        <p:spPr>
          <a:xfrm>
            <a:off x="9250326" y="11376837"/>
            <a:ext cx="212651" cy="78911"/>
          </a:xfrm>
          <a:custGeom>
            <a:avLst/>
            <a:gdLst>
              <a:gd name="connsiteX0" fmla="*/ 0 w 212651"/>
              <a:gd name="connsiteY0" fmla="*/ 0 h 78911"/>
              <a:gd name="connsiteX1" fmla="*/ 85060 w 212651"/>
              <a:gd name="connsiteY1" fmla="*/ 10633 h 78911"/>
              <a:gd name="connsiteX2" fmla="*/ 138223 w 212651"/>
              <a:gd name="connsiteY2" fmla="*/ 63796 h 78911"/>
              <a:gd name="connsiteX3" fmla="*/ 212651 w 212651"/>
              <a:gd name="connsiteY3" fmla="*/ 74428 h 7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51" h="78911">
                <a:moveTo>
                  <a:pt x="0" y="0"/>
                </a:moveTo>
                <a:cubicBezTo>
                  <a:pt x="28353" y="3544"/>
                  <a:pt x="57493" y="3115"/>
                  <a:pt x="85060" y="10633"/>
                </a:cubicBezTo>
                <a:cubicBezTo>
                  <a:pt x="133459" y="23833"/>
                  <a:pt x="104001" y="36419"/>
                  <a:pt x="138223" y="63796"/>
                </a:cubicBezTo>
                <a:cubicBezTo>
                  <a:pt x="157117" y="78911"/>
                  <a:pt x="192374" y="74428"/>
                  <a:pt x="212651" y="74428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83" name="Freeform 182"/>
          <p:cNvSpPr/>
          <p:nvPr/>
        </p:nvSpPr>
        <p:spPr>
          <a:xfrm>
            <a:off x="9388549" y="11582178"/>
            <a:ext cx="212651" cy="39208"/>
          </a:xfrm>
          <a:custGeom>
            <a:avLst/>
            <a:gdLst>
              <a:gd name="connsiteX0" fmla="*/ 0 w 212651"/>
              <a:gd name="connsiteY0" fmla="*/ 17943 h 39208"/>
              <a:gd name="connsiteX1" fmla="*/ 212651 w 212651"/>
              <a:gd name="connsiteY1" fmla="*/ 39208 h 3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2651" h="39208">
                <a:moveTo>
                  <a:pt x="0" y="17943"/>
                </a:moveTo>
                <a:cubicBezTo>
                  <a:pt x="199299" y="29015"/>
                  <a:pt x="134238" y="0"/>
                  <a:pt x="212651" y="39208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84" name="Freeform 183"/>
          <p:cNvSpPr/>
          <p:nvPr/>
        </p:nvSpPr>
        <p:spPr>
          <a:xfrm>
            <a:off x="9633098" y="11557591"/>
            <a:ext cx="178920" cy="361507"/>
          </a:xfrm>
          <a:custGeom>
            <a:avLst/>
            <a:gdLst>
              <a:gd name="connsiteX0" fmla="*/ 116958 w 178920"/>
              <a:gd name="connsiteY0" fmla="*/ 0 h 361507"/>
              <a:gd name="connsiteX1" fmla="*/ 170121 w 178920"/>
              <a:gd name="connsiteY1" fmla="*/ 42530 h 361507"/>
              <a:gd name="connsiteX2" fmla="*/ 127590 w 178920"/>
              <a:gd name="connsiteY2" fmla="*/ 127590 h 361507"/>
              <a:gd name="connsiteX3" fmla="*/ 74428 w 178920"/>
              <a:gd name="connsiteY3" fmla="*/ 159488 h 361507"/>
              <a:gd name="connsiteX4" fmla="*/ 42530 w 178920"/>
              <a:gd name="connsiteY4" fmla="*/ 180753 h 361507"/>
              <a:gd name="connsiteX5" fmla="*/ 31897 w 178920"/>
              <a:gd name="connsiteY5" fmla="*/ 223283 h 361507"/>
              <a:gd name="connsiteX6" fmla="*/ 10632 w 178920"/>
              <a:gd name="connsiteY6" fmla="*/ 287079 h 361507"/>
              <a:gd name="connsiteX7" fmla="*/ 0 w 178920"/>
              <a:gd name="connsiteY7" fmla="*/ 318976 h 361507"/>
              <a:gd name="connsiteX8" fmla="*/ 0 w 178920"/>
              <a:gd name="connsiteY8" fmla="*/ 361507 h 3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920" h="361507">
                <a:moveTo>
                  <a:pt x="116958" y="0"/>
                </a:moveTo>
                <a:cubicBezTo>
                  <a:pt x="120325" y="2245"/>
                  <a:pt x="168744" y="31513"/>
                  <a:pt x="170121" y="42530"/>
                </a:cubicBezTo>
                <a:cubicBezTo>
                  <a:pt x="178920" y="112915"/>
                  <a:pt x="164662" y="97932"/>
                  <a:pt x="127590" y="127590"/>
                </a:cubicBezTo>
                <a:cubicBezTo>
                  <a:pt x="85889" y="160951"/>
                  <a:pt x="129823" y="141024"/>
                  <a:pt x="74428" y="159488"/>
                </a:cubicBezTo>
                <a:cubicBezTo>
                  <a:pt x="63795" y="166576"/>
                  <a:pt x="49619" y="170120"/>
                  <a:pt x="42530" y="180753"/>
                </a:cubicBezTo>
                <a:cubicBezTo>
                  <a:pt x="34424" y="192912"/>
                  <a:pt x="36096" y="209286"/>
                  <a:pt x="31897" y="223283"/>
                </a:cubicBezTo>
                <a:cubicBezTo>
                  <a:pt x="25456" y="244753"/>
                  <a:pt x="17720" y="265814"/>
                  <a:pt x="10632" y="287079"/>
                </a:cubicBezTo>
                <a:cubicBezTo>
                  <a:pt x="7088" y="297711"/>
                  <a:pt x="0" y="307769"/>
                  <a:pt x="0" y="318976"/>
                </a:cubicBezTo>
                <a:lnTo>
                  <a:pt x="0" y="361507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85" name="Freeform 184"/>
          <p:cNvSpPr/>
          <p:nvPr/>
        </p:nvSpPr>
        <p:spPr>
          <a:xfrm>
            <a:off x="9537405" y="12067953"/>
            <a:ext cx="133969" cy="340242"/>
          </a:xfrm>
          <a:custGeom>
            <a:avLst/>
            <a:gdLst>
              <a:gd name="connsiteX0" fmla="*/ 0 w 133969"/>
              <a:gd name="connsiteY0" fmla="*/ 0 h 340242"/>
              <a:gd name="connsiteX1" fmla="*/ 21265 w 133969"/>
              <a:gd name="connsiteY1" fmla="*/ 31898 h 340242"/>
              <a:gd name="connsiteX2" fmla="*/ 85060 w 133969"/>
              <a:gd name="connsiteY2" fmla="*/ 63796 h 340242"/>
              <a:gd name="connsiteX3" fmla="*/ 116958 w 133969"/>
              <a:gd name="connsiteY3" fmla="*/ 85061 h 340242"/>
              <a:gd name="connsiteX4" fmla="*/ 116958 w 133969"/>
              <a:gd name="connsiteY4" fmla="*/ 148856 h 340242"/>
              <a:gd name="connsiteX5" fmla="*/ 85060 w 133969"/>
              <a:gd name="connsiteY5" fmla="*/ 244549 h 340242"/>
              <a:gd name="connsiteX6" fmla="*/ 63795 w 133969"/>
              <a:gd name="connsiteY6" fmla="*/ 308345 h 340242"/>
              <a:gd name="connsiteX7" fmla="*/ 53162 w 133969"/>
              <a:gd name="connsiteY7" fmla="*/ 340242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9" h="340242">
                <a:moveTo>
                  <a:pt x="0" y="0"/>
                </a:moveTo>
                <a:cubicBezTo>
                  <a:pt x="7088" y="10633"/>
                  <a:pt x="12229" y="22862"/>
                  <a:pt x="21265" y="31898"/>
                </a:cubicBezTo>
                <a:cubicBezTo>
                  <a:pt x="51734" y="62368"/>
                  <a:pt x="50471" y="46501"/>
                  <a:pt x="85060" y="63796"/>
                </a:cubicBezTo>
                <a:cubicBezTo>
                  <a:pt x="96490" y="69511"/>
                  <a:pt x="106325" y="77973"/>
                  <a:pt x="116958" y="85061"/>
                </a:cubicBezTo>
                <a:cubicBezTo>
                  <a:pt x="133969" y="136097"/>
                  <a:pt x="128299" y="97821"/>
                  <a:pt x="116958" y="148856"/>
                </a:cubicBezTo>
                <a:cubicBezTo>
                  <a:pt x="97858" y="234805"/>
                  <a:pt x="122057" y="189054"/>
                  <a:pt x="85060" y="244549"/>
                </a:cubicBezTo>
                <a:lnTo>
                  <a:pt x="63795" y="308345"/>
                </a:lnTo>
                <a:lnTo>
                  <a:pt x="53162" y="340242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87" name="Freeform 186"/>
          <p:cNvSpPr/>
          <p:nvPr/>
        </p:nvSpPr>
        <p:spPr>
          <a:xfrm>
            <a:off x="7503042" y="9197163"/>
            <a:ext cx="99237" cy="90967"/>
          </a:xfrm>
          <a:custGeom>
            <a:avLst/>
            <a:gdLst>
              <a:gd name="connsiteX0" fmla="*/ 56707 w 99237"/>
              <a:gd name="connsiteY0" fmla="*/ 0 h 90967"/>
              <a:gd name="connsiteX1" fmla="*/ 46074 w 99237"/>
              <a:gd name="connsiteY1" fmla="*/ 42530 h 90967"/>
              <a:gd name="connsiteX2" fmla="*/ 56707 w 99237"/>
              <a:gd name="connsiteY2" fmla="*/ 53163 h 90967"/>
              <a:gd name="connsiteX3" fmla="*/ 99237 w 99237"/>
              <a:gd name="connsiteY3" fmla="*/ 74428 h 9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37" h="90967">
                <a:moveTo>
                  <a:pt x="56707" y="0"/>
                </a:moveTo>
                <a:cubicBezTo>
                  <a:pt x="53163" y="14177"/>
                  <a:pt x="51830" y="29099"/>
                  <a:pt x="46074" y="42530"/>
                </a:cubicBezTo>
                <a:cubicBezTo>
                  <a:pt x="31897" y="75610"/>
                  <a:pt x="0" y="90967"/>
                  <a:pt x="56707" y="53163"/>
                </a:cubicBezTo>
                <a:cubicBezTo>
                  <a:pt x="93360" y="65380"/>
                  <a:pt x="80680" y="55870"/>
                  <a:pt x="99237" y="74428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88" name="Freeform 187"/>
          <p:cNvSpPr/>
          <p:nvPr/>
        </p:nvSpPr>
        <p:spPr>
          <a:xfrm>
            <a:off x="7570381" y="9058940"/>
            <a:ext cx="74428" cy="152217"/>
          </a:xfrm>
          <a:custGeom>
            <a:avLst/>
            <a:gdLst>
              <a:gd name="connsiteX0" fmla="*/ 21266 w 74428"/>
              <a:gd name="connsiteY0" fmla="*/ 0 h 152217"/>
              <a:gd name="connsiteX1" fmla="*/ 74428 w 74428"/>
              <a:gd name="connsiteY1" fmla="*/ 53162 h 152217"/>
              <a:gd name="connsiteX2" fmla="*/ 21266 w 74428"/>
              <a:gd name="connsiteY2" fmla="*/ 116958 h 152217"/>
              <a:gd name="connsiteX3" fmla="*/ 0 w 74428"/>
              <a:gd name="connsiteY3" fmla="*/ 148855 h 15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28" h="152217">
                <a:moveTo>
                  <a:pt x="21266" y="0"/>
                </a:moveTo>
                <a:cubicBezTo>
                  <a:pt x="35442" y="9451"/>
                  <a:pt x="74428" y="29535"/>
                  <a:pt x="74428" y="53162"/>
                </a:cubicBezTo>
                <a:cubicBezTo>
                  <a:pt x="74428" y="67965"/>
                  <a:pt x="27362" y="110862"/>
                  <a:pt x="21266" y="116958"/>
                </a:cubicBezTo>
                <a:cubicBezTo>
                  <a:pt x="9512" y="152217"/>
                  <a:pt x="21841" y="148855"/>
                  <a:pt x="0" y="148855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89" name="Freeform 188"/>
          <p:cNvSpPr/>
          <p:nvPr/>
        </p:nvSpPr>
        <p:spPr>
          <a:xfrm>
            <a:off x="7581014" y="9282223"/>
            <a:ext cx="31898" cy="63796"/>
          </a:xfrm>
          <a:custGeom>
            <a:avLst/>
            <a:gdLst>
              <a:gd name="connsiteX0" fmla="*/ 0 w 31898"/>
              <a:gd name="connsiteY0" fmla="*/ 0 h 63796"/>
              <a:gd name="connsiteX1" fmla="*/ 21265 w 31898"/>
              <a:gd name="connsiteY1" fmla="*/ 31898 h 63796"/>
              <a:gd name="connsiteX2" fmla="*/ 31898 w 31898"/>
              <a:gd name="connsiteY2" fmla="*/ 63796 h 6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98" h="63796">
                <a:moveTo>
                  <a:pt x="0" y="0"/>
                </a:moveTo>
                <a:cubicBezTo>
                  <a:pt x="7088" y="10633"/>
                  <a:pt x="15550" y="20468"/>
                  <a:pt x="21265" y="31898"/>
                </a:cubicBezTo>
                <a:cubicBezTo>
                  <a:pt x="26277" y="41923"/>
                  <a:pt x="31898" y="63796"/>
                  <a:pt x="31898" y="63796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90" name="Freeform 189"/>
          <p:cNvSpPr/>
          <p:nvPr/>
        </p:nvSpPr>
        <p:spPr>
          <a:xfrm>
            <a:off x="7581014" y="9122735"/>
            <a:ext cx="12875" cy="53163"/>
          </a:xfrm>
          <a:custGeom>
            <a:avLst/>
            <a:gdLst>
              <a:gd name="connsiteX0" fmla="*/ 0 w 12875"/>
              <a:gd name="connsiteY0" fmla="*/ 0 h 53163"/>
              <a:gd name="connsiteX1" fmla="*/ 10633 w 12875"/>
              <a:gd name="connsiteY1" fmla="*/ 53163 h 5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75" h="53163">
                <a:moveTo>
                  <a:pt x="0" y="0"/>
                </a:moveTo>
                <a:cubicBezTo>
                  <a:pt x="12875" y="38623"/>
                  <a:pt x="10633" y="20690"/>
                  <a:pt x="10633" y="53163"/>
                </a:cubicBezTo>
              </a:path>
            </a:pathLst>
          </a:custGeom>
          <a:ln w="1016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91" name="Freeform 190"/>
          <p:cNvSpPr/>
          <p:nvPr/>
        </p:nvSpPr>
        <p:spPr>
          <a:xfrm>
            <a:off x="7251405" y="8748449"/>
            <a:ext cx="138223" cy="214798"/>
          </a:xfrm>
          <a:custGeom>
            <a:avLst/>
            <a:gdLst>
              <a:gd name="connsiteX0" fmla="*/ 0 w 138223"/>
              <a:gd name="connsiteY0" fmla="*/ 2146 h 214798"/>
              <a:gd name="connsiteX1" fmla="*/ 53162 w 138223"/>
              <a:gd name="connsiteY1" fmla="*/ 12779 h 214798"/>
              <a:gd name="connsiteX2" fmla="*/ 63795 w 138223"/>
              <a:gd name="connsiteY2" fmla="*/ 65942 h 214798"/>
              <a:gd name="connsiteX3" fmla="*/ 85060 w 138223"/>
              <a:gd name="connsiteY3" fmla="*/ 129737 h 214798"/>
              <a:gd name="connsiteX4" fmla="*/ 116958 w 138223"/>
              <a:gd name="connsiteY4" fmla="*/ 193532 h 214798"/>
              <a:gd name="connsiteX5" fmla="*/ 138223 w 138223"/>
              <a:gd name="connsiteY5" fmla="*/ 214798 h 21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223" h="214798">
                <a:moveTo>
                  <a:pt x="0" y="2146"/>
                </a:moveTo>
                <a:cubicBezTo>
                  <a:pt x="17721" y="5690"/>
                  <a:pt x="40384" y="0"/>
                  <a:pt x="53162" y="12779"/>
                </a:cubicBezTo>
                <a:cubicBezTo>
                  <a:pt x="65941" y="25558"/>
                  <a:pt x="59040" y="48507"/>
                  <a:pt x="63795" y="65942"/>
                </a:cubicBezTo>
                <a:cubicBezTo>
                  <a:pt x="69693" y="87567"/>
                  <a:pt x="77972" y="108472"/>
                  <a:pt x="85060" y="129737"/>
                </a:cubicBezTo>
                <a:cubicBezTo>
                  <a:pt x="96290" y="163428"/>
                  <a:pt x="93402" y="164087"/>
                  <a:pt x="116958" y="193532"/>
                </a:cubicBezTo>
                <a:cubicBezTo>
                  <a:pt x="123220" y="201360"/>
                  <a:pt x="138223" y="214798"/>
                  <a:pt x="138223" y="214798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92" name="Freeform 191"/>
          <p:cNvSpPr/>
          <p:nvPr/>
        </p:nvSpPr>
        <p:spPr>
          <a:xfrm>
            <a:off x="6613451" y="8609202"/>
            <a:ext cx="351996" cy="152026"/>
          </a:xfrm>
          <a:custGeom>
            <a:avLst/>
            <a:gdLst>
              <a:gd name="connsiteX0" fmla="*/ 0 w 351996"/>
              <a:gd name="connsiteY0" fmla="*/ 56333 h 152026"/>
              <a:gd name="connsiteX1" fmla="*/ 31898 w 351996"/>
              <a:gd name="connsiteY1" fmla="*/ 35068 h 152026"/>
              <a:gd name="connsiteX2" fmla="*/ 42530 w 351996"/>
              <a:gd name="connsiteY2" fmla="*/ 3170 h 152026"/>
              <a:gd name="connsiteX3" fmla="*/ 63796 w 351996"/>
              <a:gd name="connsiteY3" fmla="*/ 24435 h 152026"/>
              <a:gd name="connsiteX4" fmla="*/ 95693 w 351996"/>
              <a:gd name="connsiteY4" fmla="*/ 45700 h 152026"/>
              <a:gd name="connsiteX5" fmla="*/ 159489 w 351996"/>
              <a:gd name="connsiteY5" fmla="*/ 66965 h 152026"/>
              <a:gd name="connsiteX6" fmla="*/ 191386 w 351996"/>
              <a:gd name="connsiteY6" fmla="*/ 88231 h 152026"/>
              <a:gd name="connsiteX7" fmla="*/ 255182 w 351996"/>
              <a:gd name="connsiteY7" fmla="*/ 109496 h 152026"/>
              <a:gd name="connsiteX8" fmla="*/ 308344 w 351996"/>
              <a:gd name="connsiteY8" fmla="*/ 152026 h 152026"/>
              <a:gd name="connsiteX9" fmla="*/ 340242 w 351996"/>
              <a:gd name="connsiteY9" fmla="*/ 141393 h 152026"/>
              <a:gd name="connsiteX10" fmla="*/ 350875 w 351996"/>
              <a:gd name="connsiteY10" fmla="*/ 98863 h 15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1996" h="152026">
                <a:moveTo>
                  <a:pt x="0" y="56333"/>
                </a:moveTo>
                <a:cubicBezTo>
                  <a:pt x="10633" y="49245"/>
                  <a:pt x="23915" y="45047"/>
                  <a:pt x="31898" y="35068"/>
                </a:cubicBezTo>
                <a:cubicBezTo>
                  <a:pt x="38899" y="26316"/>
                  <a:pt x="31897" y="6714"/>
                  <a:pt x="42530" y="3170"/>
                </a:cubicBezTo>
                <a:cubicBezTo>
                  <a:pt x="52040" y="0"/>
                  <a:pt x="55968" y="18173"/>
                  <a:pt x="63796" y="24435"/>
                </a:cubicBezTo>
                <a:cubicBezTo>
                  <a:pt x="73774" y="32418"/>
                  <a:pt x="84016" y="40510"/>
                  <a:pt x="95693" y="45700"/>
                </a:cubicBezTo>
                <a:cubicBezTo>
                  <a:pt x="116177" y="54804"/>
                  <a:pt x="159489" y="66965"/>
                  <a:pt x="159489" y="66965"/>
                </a:cubicBezTo>
                <a:cubicBezTo>
                  <a:pt x="170121" y="74054"/>
                  <a:pt x="179709" y="83041"/>
                  <a:pt x="191386" y="88231"/>
                </a:cubicBezTo>
                <a:cubicBezTo>
                  <a:pt x="211870" y="97335"/>
                  <a:pt x="255182" y="109496"/>
                  <a:pt x="255182" y="109496"/>
                </a:cubicBezTo>
                <a:cubicBezTo>
                  <a:pt x="271510" y="133987"/>
                  <a:pt x="274107" y="152026"/>
                  <a:pt x="308344" y="152026"/>
                </a:cubicBezTo>
                <a:cubicBezTo>
                  <a:pt x="319552" y="152026"/>
                  <a:pt x="329609" y="144937"/>
                  <a:pt x="340242" y="141393"/>
                </a:cubicBezTo>
                <a:cubicBezTo>
                  <a:pt x="351996" y="106134"/>
                  <a:pt x="350875" y="120704"/>
                  <a:pt x="350875" y="98863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93" name="Freeform 192"/>
          <p:cNvSpPr/>
          <p:nvPr/>
        </p:nvSpPr>
        <p:spPr>
          <a:xfrm>
            <a:off x="6443330" y="8615983"/>
            <a:ext cx="215380" cy="134612"/>
          </a:xfrm>
          <a:custGeom>
            <a:avLst/>
            <a:gdLst>
              <a:gd name="connsiteX0" fmla="*/ 0 w 215380"/>
              <a:gd name="connsiteY0" fmla="*/ 134612 h 134612"/>
              <a:gd name="connsiteX1" fmla="*/ 63796 w 215380"/>
              <a:gd name="connsiteY1" fmla="*/ 113347 h 134612"/>
              <a:gd name="connsiteX2" fmla="*/ 85061 w 215380"/>
              <a:gd name="connsiteY2" fmla="*/ 81450 h 134612"/>
              <a:gd name="connsiteX3" fmla="*/ 170121 w 215380"/>
              <a:gd name="connsiteY3" fmla="*/ 38919 h 13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80" h="134612">
                <a:moveTo>
                  <a:pt x="0" y="134612"/>
                </a:moveTo>
                <a:cubicBezTo>
                  <a:pt x="21265" y="127524"/>
                  <a:pt x="51362" y="131998"/>
                  <a:pt x="63796" y="113347"/>
                </a:cubicBezTo>
                <a:cubicBezTo>
                  <a:pt x="70884" y="102715"/>
                  <a:pt x="74225" y="88223"/>
                  <a:pt x="85061" y="81450"/>
                </a:cubicBezTo>
                <a:cubicBezTo>
                  <a:pt x="215380" y="0"/>
                  <a:pt x="107509" y="101531"/>
                  <a:pt x="170121" y="38919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94" name="Freeform 193"/>
          <p:cNvSpPr/>
          <p:nvPr/>
        </p:nvSpPr>
        <p:spPr>
          <a:xfrm>
            <a:off x="7006856" y="8673969"/>
            <a:ext cx="233916" cy="87259"/>
          </a:xfrm>
          <a:custGeom>
            <a:avLst/>
            <a:gdLst>
              <a:gd name="connsiteX0" fmla="*/ 0 w 233916"/>
              <a:gd name="connsiteY0" fmla="*/ 34096 h 87259"/>
              <a:gd name="connsiteX1" fmla="*/ 106325 w 233916"/>
              <a:gd name="connsiteY1" fmla="*/ 44729 h 87259"/>
              <a:gd name="connsiteX2" fmla="*/ 116958 w 233916"/>
              <a:gd name="connsiteY2" fmla="*/ 12831 h 87259"/>
              <a:gd name="connsiteX3" fmla="*/ 148856 w 233916"/>
              <a:gd name="connsiteY3" fmla="*/ 2198 h 87259"/>
              <a:gd name="connsiteX4" fmla="*/ 191386 w 233916"/>
              <a:gd name="connsiteY4" fmla="*/ 55361 h 87259"/>
              <a:gd name="connsiteX5" fmla="*/ 223284 w 233916"/>
              <a:gd name="connsiteY5" fmla="*/ 76626 h 87259"/>
              <a:gd name="connsiteX6" fmla="*/ 233916 w 233916"/>
              <a:gd name="connsiteY6" fmla="*/ 87259 h 8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916" h="87259">
                <a:moveTo>
                  <a:pt x="0" y="34096"/>
                </a:moveTo>
                <a:cubicBezTo>
                  <a:pt x="77658" y="59982"/>
                  <a:pt x="42049" y="60797"/>
                  <a:pt x="106325" y="44729"/>
                </a:cubicBezTo>
                <a:cubicBezTo>
                  <a:pt x="109869" y="34096"/>
                  <a:pt x="109033" y="20756"/>
                  <a:pt x="116958" y="12831"/>
                </a:cubicBezTo>
                <a:cubicBezTo>
                  <a:pt x="124883" y="4906"/>
                  <a:pt x="137866" y="0"/>
                  <a:pt x="148856" y="2198"/>
                </a:cubicBezTo>
                <a:cubicBezTo>
                  <a:pt x="162007" y="4828"/>
                  <a:pt x="186421" y="50397"/>
                  <a:pt x="191386" y="55361"/>
                </a:cubicBezTo>
                <a:cubicBezTo>
                  <a:pt x="200422" y="64397"/>
                  <a:pt x="213061" y="68959"/>
                  <a:pt x="223284" y="76626"/>
                </a:cubicBezTo>
                <a:cubicBezTo>
                  <a:pt x="227294" y="79633"/>
                  <a:pt x="230372" y="83715"/>
                  <a:pt x="233916" y="87259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95" name="Freeform 194"/>
          <p:cNvSpPr/>
          <p:nvPr/>
        </p:nvSpPr>
        <p:spPr>
          <a:xfrm>
            <a:off x="7400260" y="8952614"/>
            <a:ext cx="191387" cy="116958"/>
          </a:xfrm>
          <a:custGeom>
            <a:avLst/>
            <a:gdLst>
              <a:gd name="connsiteX0" fmla="*/ 0 w 191387"/>
              <a:gd name="connsiteY0" fmla="*/ 0 h 116958"/>
              <a:gd name="connsiteX1" fmla="*/ 63796 w 191387"/>
              <a:gd name="connsiteY1" fmla="*/ 21265 h 116958"/>
              <a:gd name="connsiteX2" fmla="*/ 138224 w 191387"/>
              <a:gd name="connsiteY2" fmla="*/ 42530 h 116958"/>
              <a:gd name="connsiteX3" fmla="*/ 191387 w 191387"/>
              <a:gd name="connsiteY3" fmla="*/ 116958 h 11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387" h="116958">
                <a:moveTo>
                  <a:pt x="0" y="0"/>
                </a:moveTo>
                <a:cubicBezTo>
                  <a:pt x="21265" y="7088"/>
                  <a:pt x="42050" y="15828"/>
                  <a:pt x="63796" y="21265"/>
                </a:cubicBezTo>
                <a:cubicBezTo>
                  <a:pt x="117199" y="34616"/>
                  <a:pt x="92463" y="27277"/>
                  <a:pt x="138224" y="42530"/>
                </a:cubicBezTo>
                <a:cubicBezTo>
                  <a:pt x="183534" y="110496"/>
                  <a:pt x="162681" y="88255"/>
                  <a:pt x="191387" y="116958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96" name="Freeform 195"/>
          <p:cNvSpPr/>
          <p:nvPr/>
        </p:nvSpPr>
        <p:spPr>
          <a:xfrm>
            <a:off x="9954883" y="14742543"/>
            <a:ext cx="25879" cy="112144"/>
          </a:xfrm>
          <a:custGeom>
            <a:avLst/>
            <a:gdLst>
              <a:gd name="connsiteX0" fmla="*/ 25879 w 25879"/>
              <a:gd name="connsiteY0" fmla="*/ 0 h 112144"/>
              <a:gd name="connsiteX1" fmla="*/ 17253 w 25879"/>
              <a:gd name="connsiteY1" fmla="*/ 25880 h 112144"/>
              <a:gd name="connsiteX2" fmla="*/ 0 w 25879"/>
              <a:gd name="connsiteY2" fmla="*/ 51759 h 112144"/>
              <a:gd name="connsiteX3" fmla="*/ 17253 w 25879"/>
              <a:gd name="connsiteY3" fmla="*/ 103517 h 112144"/>
              <a:gd name="connsiteX4" fmla="*/ 25879 w 25879"/>
              <a:gd name="connsiteY4" fmla="*/ 112144 h 11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9" h="112144">
                <a:moveTo>
                  <a:pt x="25879" y="0"/>
                </a:moveTo>
                <a:cubicBezTo>
                  <a:pt x="23004" y="8627"/>
                  <a:pt x="21320" y="17747"/>
                  <a:pt x="17253" y="25880"/>
                </a:cubicBezTo>
                <a:cubicBezTo>
                  <a:pt x="12617" y="35153"/>
                  <a:pt x="0" y="41391"/>
                  <a:pt x="0" y="51759"/>
                </a:cubicBezTo>
                <a:cubicBezTo>
                  <a:pt x="0" y="69945"/>
                  <a:pt x="10089" y="86801"/>
                  <a:pt x="17253" y="103517"/>
                </a:cubicBezTo>
                <a:cubicBezTo>
                  <a:pt x="18855" y="107255"/>
                  <a:pt x="23004" y="109268"/>
                  <a:pt x="25879" y="112144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97" name="Freeform 196"/>
          <p:cNvSpPr/>
          <p:nvPr/>
        </p:nvSpPr>
        <p:spPr>
          <a:xfrm>
            <a:off x="9989389" y="14431992"/>
            <a:ext cx="86264" cy="86265"/>
          </a:xfrm>
          <a:custGeom>
            <a:avLst/>
            <a:gdLst>
              <a:gd name="connsiteX0" fmla="*/ 0 w 86264"/>
              <a:gd name="connsiteY0" fmla="*/ 86265 h 86265"/>
              <a:gd name="connsiteX1" fmla="*/ 34505 w 86264"/>
              <a:gd name="connsiteY1" fmla="*/ 17253 h 86265"/>
              <a:gd name="connsiteX2" fmla="*/ 86264 w 86264"/>
              <a:gd name="connsiteY2" fmla="*/ 0 h 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264" h="86265">
                <a:moveTo>
                  <a:pt x="0" y="86265"/>
                </a:moveTo>
                <a:cubicBezTo>
                  <a:pt x="6662" y="52953"/>
                  <a:pt x="1883" y="35377"/>
                  <a:pt x="34505" y="17253"/>
                </a:cubicBezTo>
                <a:cubicBezTo>
                  <a:pt x="50403" y="8421"/>
                  <a:pt x="86264" y="0"/>
                  <a:pt x="86264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98" name="Freeform 197"/>
          <p:cNvSpPr/>
          <p:nvPr/>
        </p:nvSpPr>
        <p:spPr>
          <a:xfrm>
            <a:off x="9972136" y="14570015"/>
            <a:ext cx="60385" cy="163902"/>
          </a:xfrm>
          <a:custGeom>
            <a:avLst/>
            <a:gdLst>
              <a:gd name="connsiteX0" fmla="*/ 0 w 60385"/>
              <a:gd name="connsiteY0" fmla="*/ 163902 h 163902"/>
              <a:gd name="connsiteX1" fmla="*/ 43132 w 60385"/>
              <a:gd name="connsiteY1" fmla="*/ 112143 h 163902"/>
              <a:gd name="connsiteX2" fmla="*/ 60385 w 60385"/>
              <a:gd name="connsiteY2" fmla="*/ 60385 h 163902"/>
              <a:gd name="connsiteX3" fmla="*/ 25879 w 60385"/>
              <a:gd name="connsiteY3" fmla="*/ 0 h 16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5" h="163902">
                <a:moveTo>
                  <a:pt x="0" y="163902"/>
                </a:moveTo>
                <a:cubicBezTo>
                  <a:pt x="16253" y="147649"/>
                  <a:pt x="33523" y="133762"/>
                  <a:pt x="43132" y="112143"/>
                </a:cubicBezTo>
                <a:cubicBezTo>
                  <a:pt x="50518" y="95524"/>
                  <a:pt x="60385" y="60385"/>
                  <a:pt x="60385" y="60385"/>
                </a:cubicBezTo>
                <a:cubicBezTo>
                  <a:pt x="41099" y="2527"/>
                  <a:pt x="59398" y="16760"/>
                  <a:pt x="25879" y="0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199" name="Freeform 198"/>
          <p:cNvSpPr/>
          <p:nvPr/>
        </p:nvSpPr>
        <p:spPr>
          <a:xfrm>
            <a:off x="10144664" y="14406113"/>
            <a:ext cx="85300" cy="106315"/>
          </a:xfrm>
          <a:custGeom>
            <a:avLst/>
            <a:gdLst>
              <a:gd name="connsiteX0" fmla="*/ 0 w 85300"/>
              <a:gd name="connsiteY0" fmla="*/ 94891 h 106315"/>
              <a:gd name="connsiteX1" fmla="*/ 69011 w 85300"/>
              <a:gd name="connsiteY1" fmla="*/ 8627 h 106315"/>
              <a:gd name="connsiteX2" fmla="*/ 69011 w 85300"/>
              <a:gd name="connsiteY2" fmla="*/ 0 h 1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300" h="106315">
                <a:moveTo>
                  <a:pt x="0" y="94891"/>
                </a:moveTo>
                <a:cubicBezTo>
                  <a:pt x="85300" y="82704"/>
                  <a:pt x="59243" y="106315"/>
                  <a:pt x="69011" y="8627"/>
                </a:cubicBezTo>
                <a:cubicBezTo>
                  <a:pt x="69297" y="5766"/>
                  <a:pt x="69011" y="2876"/>
                  <a:pt x="69011" y="0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00" name="Freeform 199"/>
          <p:cNvSpPr/>
          <p:nvPr/>
        </p:nvSpPr>
        <p:spPr>
          <a:xfrm>
            <a:off x="9972136" y="14854687"/>
            <a:ext cx="165935" cy="248903"/>
          </a:xfrm>
          <a:custGeom>
            <a:avLst/>
            <a:gdLst>
              <a:gd name="connsiteX0" fmla="*/ 0 w 165935"/>
              <a:gd name="connsiteY0" fmla="*/ 0 h 248903"/>
              <a:gd name="connsiteX1" fmla="*/ 8626 w 165935"/>
              <a:gd name="connsiteY1" fmla="*/ 34505 h 248903"/>
              <a:gd name="connsiteX2" fmla="*/ 69011 w 165935"/>
              <a:gd name="connsiteY2" fmla="*/ 112143 h 248903"/>
              <a:gd name="connsiteX3" fmla="*/ 112143 w 165935"/>
              <a:gd name="connsiteY3" fmla="*/ 155275 h 248903"/>
              <a:gd name="connsiteX4" fmla="*/ 129396 w 165935"/>
              <a:gd name="connsiteY4" fmla="*/ 181155 h 248903"/>
              <a:gd name="connsiteX5" fmla="*/ 138022 w 165935"/>
              <a:gd name="connsiteY5" fmla="*/ 207034 h 248903"/>
              <a:gd name="connsiteX6" fmla="*/ 163902 w 165935"/>
              <a:gd name="connsiteY6" fmla="*/ 241539 h 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935" h="248903">
                <a:moveTo>
                  <a:pt x="0" y="0"/>
                </a:moveTo>
                <a:cubicBezTo>
                  <a:pt x="2875" y="11502"/>
                  <a:pt x="3324" y="23901"/>
                  <a:pt x="8626" y="34505"/>
                </a:cubicBezTo>
                <a:cubicBezTo>
                  <a:pt x="41330" y="99912"/>
                  <a:pt x="33511" y="69544"/>
                  <a:pt x="69011" y="112143"/>
                </a:cubicBezTo>
                <a:cubicBezTo>
                  <a:pt x="104954" y="155275"/>
                  <a:pt x="64698" y="123645"/>
                  <a:pt x="112143" y="155275"/>
                </a:cubicBezTo>
                <a:cubicBezTo>
                  <a:pt x="117894" y="163902"/>
                  <a:pt x="124759" y="171882"/>
                  <a:pt x="129396" y="181155"/>
                </a:cubicBezTo>
                <a:cubicBezTo>
                  <a:pt x="133462" y="189288"/>
                  <a:pt x="132978" y="199468"/>
                  <a:pt x="138022" y="207034"/>
                </a:cubicBezTo>
                <a:cubicBezTo>
                  <a:pt x="165935" y="248903"/>
                  <a:pt x="163902" y="217424"/>
                  <a:pt x="163902" y="241539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01" name="Freeform 200"/>
          <p:cNvSpPr/>
          <p:nvPr/>
        </p:nvSpPr>
        <p:spPr>
          <a:xfrm>
            <a:off x="9998015" y="14509630"/>
            <a:ext cx="0" cy="60385"/>
          </a:xfrm>
          <a:custGeom>
            <a:avLst/>
            <a:gdLst>
              <a:gd name="connsiteX0" fmla="*/ 0 w 0"/>
              <a:gd name="connsiteY0" fmla="*/ 0 h 60385"/>
              <a:gd name="connsiteX1" fmla="*/ 0 w 0"/>
              <a:gd name="connsiteY1" fmla="*/ 60385 h 6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385">
                <a:moveTo>
                  <a:pt x="0" y="0"/>
                </a:moveTo>
                <a:lnTo>
                  <a:pt x="0" y="60385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02" name="Freeform 201"/>
          <p:cNvSpPr/>
          <p:nvPr/>
        </p:nvSpPr>
        <p:spPr>
          <a:xfrm>
            <a:off x="10067026" y="14449245"/>
            <a:ext cx="93396" cy="67517"/>
          </a:xfrm>
          <a:custGeom>
            <a:avLst/>
            <a:gdLst>
              <a:gd name="connsiteX0" fmla="*/ 0 w 93396"/>
              <a:gd name="connsiteY0" fmla="*/ 0 h 67517"/>
              <a:gd name="connsiteX1" fmla="*/ 51759 w 93396"/>
              <a:gd name="connsiteY1" fmla="*/ 25880 h 67517"/>
              <a:gd name="connsiteX2" fmla="*/ 86265 w 93396"/>
              <a:gd name="connsiteY2" fmla="*/ 60385 h 6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96" h="67517">
                <a:moveTo>
                  <a:pt x="0" y="0"/>
                </a:moveTo>
                <a:cubicBezTo>
                  <a:pt x="21049" y="7016"/>
                  <a:pt x="35036" y="9157"/>
                  <a:pt x="51759" y="25880"/>
                </a:cubicBezTo>
                <a:cubicBezTo>
                  <a:pt x="93396" y="67517"/>
                  <a:pt x="46828" y="40668"/>
                  <a:pt x="86265" y="60385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03" name="Freeform 202"/>
          <p:cNvSpPr/>
          <p:nvPr/>
        </p:nvSpPr>
        <p:spPr>
          <a:xfrm>
            <a:off x="10196423" y="13586604"/>
            <a:ext cx="251965" cy="439947"/>
          </a:xfrm>
          <a:custGeom>
            <a:avLst/>
            <a:gdLst>
              <a:gd name="connsiteX0" fmla="*/ 77637 w 251965"/>
              <a:gd name="connsiteY0" fmla="*/ 439947 h 439947"/>
              <a:gd name="connsiteX1" fmla="*/ 69011 w 251965"/>
              <a:gd name="connsiteY1" fmla="*/ 353683 h 439947"/>
              <a:gd name="connsiteX2" fmla="*/ 138022 w 251965"/>
              <a:gd name="connsiteY2" fmla="*/ 362309 h 439947"/>
              <a:gd name="connsiteX3" fmla="*/ 163902 w 251965"/>
              <a:gd name="connsiteY3" fmla="*/ 379562 h 439947"/>
              <a:gd name="connsiteX4" fmla="*/ 198407 w 251965"/>
              <a:gd name="connsiteY4" fmla="*/ 396815 h 439947"/>
              <a:gd name="connsiteX5" fmla="*/ 232913 w 251965"/>
              <a:gd name="connsiteY5" fmla="*/ 319177 h 439947"/>
              <a:gd name="connsiteX6" fmla="*/ 224286 w 251965"/>
              <a:gd name="connsiteY6" fmla="*/ 267419 h 439947"/>
              <a:gd name="connsiteX7" fmla="*/ 172528 w 251965"/>
              <a:gd name="connsiteY7" fmla="*/ 250166 h 439947"/>
              <a:gd name="connsiteX8" fmla="*/ 146649 w 251965"/>
              <a:gd name="connsiteY8" fmla="*/ 241539 h 439947"/>
              <a:gd name="connsiteX9" fmla="*/ 86264 w 251965"/>
              <a:gd name="connsiteY9" fmla="*/ 163902 h 439947"/>
              <a:gd name="connsiteX10" fmla="*/ 77637 w 251965"/>
              <a:gd name="connsiteY10" fmla="*/ 138022 h 439947"/>
              <a:gd name="connsiteX11" fmla="*/ 34505 w 251965"/>
              <a:gd name="connsiteY11" fmla="*/ 17253 h 439947"/>
              <a:gd name="connsiteX12" fmla="*/ 0 w 251965"/>
              <a:gd name="connsiteY12" fmla="*/ 0 h 4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965" h="439947">
                <a:moveTo>
                  <a:pt x="77637" y="439947"/>
                </a:moveTo>
                <a:cubicBezTo>
                  <a:pt x="64149" y="419714"/>
                  <a:pt x="29418" y="380079"/>
                  <a:pt x="69011" y="353683"/>
                </a:cubicBezTo>
                <a:cubicBezTo>
                  <a:pt x="88300" y="340823"/>
                  <a:pt x="115018" y="359434"/>
                  <a:pt x="138022" y="362309"/>
                </a:cubicBezTo>
                <a:cubicBezTo>
                  <a:pt x="146649" y="368060"/>
                  <a:pt x="157425" y="371466"/>
                  <a:pt x="163902" y="379562"/>
                </a:cubicBezTo>
                <a:cubicBezTo>
                  <a:pt x="188117" y="409830"/>
                  <a:pt x="151188" y="412554"/>
                  <a:pt x="198407" y="396815"/>
                </a:cubicBezTo>
                <a:cubicBezTo>
                  <a:pt x="218939" y="335220"/>
                  <a:pt x="205572" y="360188"/>
                  <a:pt x="232913" y="319177"/>
                </a:cubicBezTo>
                <a:cubicBezTo>
                  <a:pt x="240097" y="297623"/>
                  <a:pt x="251965" y="284718"/>
                  <a:pt x="224286" y="267419"/>
                </a:cubicBezTo>
                <a:cubicBezTo>
                  <a:pt x="208864" y="257780"/>
                  <a:pt x="189781" y="255917"/>
                  <a:pt x="172528" y="250166"/>
                </a:cubicBezTo>
                <a:lnTo>
                  <a:pt x="146649" y="241539"/>
                </a:lnTo>
                <a:cubicBezTo>
                  <a:pt x="124318" y="219209"/>
                  <a:pt x="96584" y="194859"/>
                  <a:pt x="86264" y="163902"/>
                </a:cubicBezTo>
                <a:lnTo>
                  <a:pt x="77637" y="138022"/>
                </a:lnTo>
                <a:cubicBezTo>
                  <a:pt x="74497" y="112901"/>
                  <a:pt x="74663" y="30640"/>
                  <a:pt x="34505" y="17253"/>
                </a:cubicBezTo>
                <a:cubicBezTo>
                  <a:pt x="4768" y="7340"/>
                  <a:pt x="15056" y="15056"/>
                  <a:pt x="0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04" name="Freeform 203"/>
          <p:cNvSpPr/>
          <p:nvPr/>
        </p:nvSpPr>
        <p:spPr>
          <a:xfrm>
            <a:off x="10250531" y="14026551"/>
            <a:ext cx="131457" cy="370936"/>
          </a:xfrm>
          <a:custGeom>
            <a:avLst/>
            <a:gdLst>
              <a:gd name="connsiteX0" fmla="*/ 23529 w 131457"/>
              <a:gd name="connsiteY0" fmla="*/ 0 h 370936"/>
              <a:gd name="connsiteX1" fmla="*/ 40782 w 131457"/>
              <a:gd name="connsiteY1" fmla="*/ 51758 h 370936"/>
              <a:gd name="connsiteX2" fmla="*/ 83914 w 131457"/>
              <a:gd name="connsiteY2" fmla="*/ 103517 h 370936"/>
              <a:gd name="connsiteX3" fmla="*/ 109794 w 131457"/>
              <a:gd name="connsiteY3" fmla="*/ 155275 h 370936"/>
              <a:gd name="connsiteX4" fmla="*/ 118420 w 131457"/>
              <a:gd name="connsiteY4" fmla="*/ 241540 h 370936"/>
              <a:gd name="connsiteX5" fmla="*/ 49409 w 131457"/>
              <a:gd name="connsiteY5" fmla="*/ 241540 h 370936"/>
              <a:gd name="connsiteX6" fmla="*/ 32156 w 131457"/>
              <a:gd name="connsiteY6" fmla="*/ 267419 h 370936"/>
              <a:gd name="connsiteX7" fmla="*/ 6277 w 131457"/>
              <a:gd name="connsiteY7" fmla="*/ 293298 h 370936"/>
              <a:gd name="connsiteX8" fmla="*/ 6277 w 131457"/>
              <a:gd name="connsiteY8" fmla="*/ 370936 h 37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57" h="370936">
                <a:moveTo>
                  <a:pt x="23529" y="0"/>
                </a:moveTo>
                <a:cubicBezTo>
                  <a:pt x="29280" y="17253"/>
                  <a:pt x="27923" y="38898"/>
                  <a:pt x="40782" y="51758"/>
                </a:cubicBezTo>
                <a:cubicBezTo>
                  <a:pt x="59859" y="70836"/>
                  <a:pt x="71904" y="79498"/>
                  <a:pt x="83914" y="103517"/>
                </a:cubicBezTo>
                <a:cubicBezTo>
                  <a:pt x="119630" y="174946"/>
                  <a:pt x="60349" y="81109"/>
                  <a:pt x="109794" y="155275"/>
                </a:cubicBezTo>
                <a:cubicBezTo>
                  <a:pt x="130795" y="218282"/>
                  <a:pt x="131457" y="189391"/>
                  <a:pt x="118420" y="241540"/>
                </a:cubicBezTo>
                <a:cubicBezTo>
                  <a:pt x="93324" y="235266"/>
                  <a:pt x="74505" y="224809"/>
                  <a:pt x="49409" y="241540"/>
                </a:cubicBezTo>
                <a:cubicBezTo>
                  <a:pt x="40783" y="247291"/>
                  <a:pt x="38793" y="259454"/>
                  <a:pt x="32156" y="267419"/>
                </a:cubicBezTo>
                <a:cubicBezTo>
                  <a:pt x="24346" y="276791"/>
                  <a:pt x="9236" y="281463"/>
                  <a:pt x="6277" y="293298"/>
                </a:cubicBezTo>
                <a:cubicBezTo>
                  <a:pt x="0" y="318405"/>
                  <a:pt x="6277" y="345057"/>
                  <a:pt x="6277" y="370936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05" name="Freeform 204"/>
          <p:cNvSpPr/>
          <p:nvPr/>
        </p:nvSpPr>
        <p:spPr>
          <a:xfrm>
            <a:off x="9575321" y="12773472"/>
            <a:ext cx="138022" cy="45381"/>
          </a:xfrm>
          <a:custGeom>
            <a:avLst/>
            <a:gdLst>
              <a:gd name="connsiteX0" fmla="*/ 0 w 138022"/>
              <a:gd name="connsiteY0" fmla="*/ 28128 h 45381"/>
              <a:gd name="connsiteX1" fmla="*/ 34505 w 138022"/>
              <a:gd name="connsiteY1" fmla="*/ 19502 h 45381"/>
              <a:gd name="connsiteX2" fmla="*/ 60385 w 138022"/>
              <a:gd name="connsiteY2" fmla="*/ 2249 h 45381"/>
              <a:gd name="connsiteX3" fmla="*/ 112143 w 138022"/>
              <a:gd name="connsiteY3" fmla="*/ 36754 h 45381"/>
              <a:gd name="connsiteX4" fmla="*/ 138022 w 138022"/>
              <a:gd name="connsiteY4" fmla="*/ 45381 h 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022" h="45381">
                <a:moveTo>
                  <a:pt x="0" y="28128"/>
                </a:moveTo>
                <a:cubicBezTo>
                  <a:pt x="11502" y="25253"/>
                  <a:pt x="23608" y="24172"/>
                  <a:pt x="34505" y="19502"/>
                </a:cubicBezTo>
                <a:cubicBezTo>
                  <a:pt x="44035" y="15418"/>
                  <a:pt x="50264" y="0"/>
                  <a:pt x="60385" y="2249"/>
                </a:cubicBezTo>
                <a:cubicBezTo>
                  <a:pt x="80626" y="6747"/>
                  <a:pt x="92472" y="30197"/>
                  <a:pt x="112143" y="36754"/>
                </a:cubicBezTo>
                <a:lnTo>
                  <a:pt x="138022" y="45381"/>
                </a:ln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06" name="Freeform 205"/>
          <p:cNvSpPr/>
          <p:nvPr/>
        </p:nvSpPr>
        <p:spPr>
          <a:xfrm>
            <a:off x="9799608" y="12784347"/>
            <a:ext cx="48588" cy="112144"/>
          </a:xfrm>
          <a:custGeom>
            <a:avLst/>
            <a:gdLst>
              <a:gd name="connsiteX0" fmla="*/ 0 w 48588"/>
              <a:gd name="connsiteY0" fmla="*/ 0 h 112144"/>
              <a:gd name="connsiteX1" fmla="*/ 25879 w 48588"/>
              <a:gd name="connsiteY1" fmla="*/ 8627 h 112144"/>
              <a:gd name="connsiteX2" fmla="*/ 43132 w 48588"/>
              <a:gd name="connsiteY2" fmla="*/ 112144 h 11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88" h="112144">
                <a:moveTo>
                  <a:pt x="0" y="0"/>
                </a:moveTo>
                <a:cubicBezTo>
                  <a:pt x="8626" y="2876"/>
                  <a:pt x="20594" y="1228"/>
                  <a:pt x="25879" y="8627"/>
                </a:cubicBezTo>
                <a:cubicBezTo>
                  <a:pt x="48588" y="40420"/>
                  <a:pt x="43132" y="76668"/>
                  <a:pt x="43132" y="112144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07" name="Freeform 206"/>
          <p:cNvSpPr/>
          <p:nvPr/>
        </p:nvSpPr>
        <p:spPr>
          <a:xfrm>
            <a:off x="9573903" y="12577313"/>
            <a:ext cx="18671" cy="86264"/>
          </a:xfrm>
          <a:custGeom>
            <a:avLst/>
            <a:gdLst>
              <a:gd name="connsiteX0" fmla="*/ 18671 w 18671"/>
              <a:gd name="connsiteY0" fmla="*/ 0 h 86264"/>
              <a:gd name="connsiteX1" fmla="*/ 10044 w 18671"/>
              <a:gd name="connsiteY1" fmla="*/ 34506 h 86264"/>
              <a:gd name="connsiteX2" fmla="*/ 1418 w 18671"/>
              <a:gd name="connsiteY2" fmla="*/ 60385 h 86264"/>
              <a:gd name="connsiteX3" fmla="*/ 1418 w 18671"/>
              <a:gd name="connsiteY3" fmla="*/ 86264 h 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1" h="86264">
                <a:moveTo>
                  <a:pt x="18671" y="0"/>
                </a:moveTo>
                <a:cubicBezTo>
                  <a:pt x="15795" y="11502"/>
                  <a:pt x="13301" y="23106"/>
                  <a:pt x="10044" y="34506"/>
                </a:cubicBezTo>
                <a:cubicBezTo>
                  <a:pt x="7546" y="43249"/>
                  <a:pt x="2913" y="51416"/>
                  <a:pt x="1418" y="60385"/>
                </a:cubicBezTo>
                <a:cubicBezTo>
                  <a:pt x="0" y="68894"/>
                  <a:pt x="1418" y="77638"/>
                  <a:pt x="1418" y="86264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08" name="Freeform 207"/>
          <p:cNvSpPr/>
          <p:nvPr/>
        </p:nvSpPr>
        <p:spPr>
          <a:xfrm>
            <a:off x="9598472" y="12439291"/>
            <a:ext cx="19981" cy="174366"/>
          </a:xfrm>
          <a:custGeom>
            <a:avLst/>
            <a:gdLst>
              <a:gd name="connsiteX0" fmla="*/ 19981 w 19981"/>
              <a:gd name="connsiteY0" fmla="*/ 0 h 174366"/>
              <a:gd name="connsiteX1" fmla="*/ 11354 w 19981"/>
              <a:gd name="connsiteY1" fmla="*/ 94890 h 174366"/>
              <a:gd name="connsiteX2" fmla="*/ 2728 w 19981"/>
              <a:gd name="connsiteY2" fmla="*/ 146649 h 17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81" h="174366">
                <a:moveTo>
                  <a:pt x="19981" y="0"/>
                </a:moveTo>
                <a:cubicBezTo>
                  <a:pt x="17105" y="31630"/>
                  <a:pt x="15846" y="63449"/>
                  <a:pt x="11354" y="94890"/>
                </a:cubicBezTo>
                <a:cubicBezTo>
                  <a:pt x="0" y="174366"/>
                  <a:pt x="2728" y="68592"/>
                  <a:pt x="2728" y="146649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09" name="Freeform 208"/>
          <p:cNvSpPr/>
          <p:nvPr/>
        </p:nvSpPr>
        <p:spPr>
          <a:xfrm>
            <a:off x="9523562" y="12680830"/>
            <a:ext cx="51759" cy="146649"/>
          </a:xfrm>
          <a:custGeom>
            <a:avLst/>
            <a:gdLst>
              <a:gd name="connsiteX0" fmla="*/ 43132 w 51759"/>
              <a:gd name="connsiteY0" fmla="*/ 0 h 146649"/>
              <a:gd name="connsiteX1" fmla="*/ 0 w 51759"/>
              <a:gd name="connsiteY1" fmla="*/ 77638 h 146649"/>
              <a:gd name="connsiteX2" fmla="*/ 8627 w 51759"/>
              <a:gd name="connsiteY2" fmla="*/ 120770 h 146649"/>
              <a:gd name="connsiteX3" fmla="*/ 17253 w 51759"/>
              <a:gd name="connsiteY3" fmla="*/ 146649 h 146649"/>
              <a:gd name="connsiteX4" fmla="*/ 34506 w 51759"/>
              <a:gd name="connsiteY4" fmla="*/ 120770 h 146649"/>
              <a:gd name="connsiteX5" fmla="*/ 51759 w 51759"/>
              <a:gd name="connsiteY5" fmla="*/ 112144 h 14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59" h="146649">
                <a:moveTo>
                  <a:pt x="43132" y="0"/>
                </a:moveTo>
                <a:cubicBezTo>
                  <a:pt x="3583" y="59325"/>
                  <a:pt x="15185" y="32088"/>
                  <a:pt x="0" y="77638"/>
                </a:cubicBezTo>
                <a:cubicBezTo>
                  <a:pt x="2876" y="92015"/>
                  <a:pt x="5071" y="106546"/>
                  <a:pt x="8627" y="120770"/>
                </a:cubicBezTo>
                <a:cubicBezTo>
                  <a:pt x="10832" y="129591"/>
                  <a:pt x="8160" y="146649"/>
                  <a:pt x="17253" y="146649"/>
                </a:cubicBezTo>
                <a:cubicBezTo>
                  <a:pt x="27621" y="146649"/>
                  <a:pt x="27175" y="128101"/>
                  <a:pt x="34506" y="120770"/>
                </a:cubicBezTo>
                <a:cubicBezTo>
                  <a:pt x="39053" y="116224"/>
                  <a:pt x="46008" y="115019"/>
                  <a:pt x="51759" y="112144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10" name="Freeform 209"/>
          <p:cNvSpPr/>
          <p:nvPr/>
        </p:nvSpPr>
        <p:spPr>
          <a:xfrm>
            <a:off x="9713343" y="12784347"/>
            <a:ext cx="77638" cy="17720"/>
          </a:xfrm>
          <a:custGeom>
            <a:avLst/>
            <a:gdLst>
              <a:gd name="connsiteX0" fmla="*/ 0 w 77638"/>
              <a:gd name="connsiteY0" fmla="*/ 17253 h 17720"/>
              <a:gd name="connsiteX1" fmla="*/ 77638 w 77638"/>
              <a:gd name="connsiteY1" fmla="*/ 0 h 1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638" h="17720">
                <a:moveTo>
                  <a:pt x="0" y="17253"/>
                </a:moveTo>
                <a:cubicBezTo>
                  <a:pt x="66750" y="7718"/>
                  <a:pt x="42199" y="17720"/>
                  <a:pt x="77638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11" name="Freeform 210"/>
          <p:cNvSpPr/>
          <p:nvPr/>
        </p:nvSpPr>
        <p:spPr>
          <a:xfrm>
            <a:off x="9834113" y="12905117"/>
            <a:ext cx="379562" cy="675252"/>
          </a:xfrm>
          <a:custGeom>
            <a:avLst/>
            <a:gdLst>
              <a:gd name="connsiteX0" fmla="*/ 0 w 379562"/>
              <a:gd name="connsiteY0" fmla="*/ 0 h 675252"/>
              <a:gd name="connsiteX1" fmla="*/ 17253 w 379562"/>
              <a:gd name="connsiteY1" fmla="*/ 77638 h 675252"/>
              <a:gd name="connsiteX2" fmla="*/ 69012 w 379562"/>
              <a:gd name="connsiteY2" fmla="*/ 94891 h 675252"/>
              <a:gd name="connsiteX3" fmla="*/ 112144 w 379562"/>
              <a:gd name="connsiteY3" fmla="*/ 146649 h 675252"/>
              <a:gd name="connsiteX4" fmla="*/ 120770 w 379562"/>
              <a:gd name="connsiteY4" fmla="*/ 172528 h 675252"/>
              <a:gd name="connsiteX5" fmla="*/ 103517 w 379562"/>
              <a:gd name="connsiteY5" fmla="*/ 224287 h 675252"/>
              <a:gd name="connsiteX6" fmla="*/ 94891 w 379562"/>
              <a:gd name="connsiteY6" fmla="*/ 250166 h 675252"/>
              <a:gd name="connsiteX7" fmla="*/ 77638 w 379562"/>
              <a:gd name="connsiteY7" fmla="*/ 276045 h 675252"/>
              <a:gd name="connsiteX8" fmla="*/ 77638 w 379562"/>
              <a:gd name="connsiteY8" fmla="*/ 388189 h 675252"/>
              <a:gd name="connsiteX9" fmla="*/ 94891 w 379562"/>
              <a:gd name="connsiteY9" fmla="*/ 439947 h 675252"/>
              <a:gd name="connsiteX10" fmla="*/ 120770 w 379562"/>
              <a:gd name="connsiteY10" fmla="*/ 457200 h 675252"/>
              <a:gd name="connsiteX11" fmla="*/ 155276 w 379562"/>
              <a:gd name="connsiteY11" fmla="*/ 508958 h 675252"/>
              <a:gd name="connsiteX12" fmla="*/ 198408 w 379562"/>
              <a:gd name="connsiteY12" fmla="*/ 560717 h 675252"/>
              <a:gd name="connsiteX13" fmla="*/ 224287 w 379562"/>
              <a:gd name="connsiteY13" fmla="*/ 577970 h 675252"/>
              <a:gd name="connsiteX14" fmla="*/ 258793 w 379562"/>
              <a:gd name="connsiteY14" fmla="*/ 586596 h 675252"/>
              <a:gd name="connsiteX15" fmla="*/ 284672 w 379562"/>
              <a:gd name="connsiteY15" fmla="*/ 595223 h 675252"/>
              <a:gd name="connsiteX16" fmla="*/ 301925 w 379562"/>
              <a:gd name="connsiteY16" fmla="*/ 621102 h 675252"/>
              <a:gd name="connsiteX17" fmla="*/ 353683 w 379562"/>
              <a:gd name="connsiteY17" fmla="*/ 646981 h 675252"/>
              <a:gd name="connsiteX18" fmla="*/ 379562 w 379562"/>
              <a:gd name="connsiteY18" fmla="*/ 672860 h 67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9562" h="675252">
                <a:moveTo>
                  <a:pt x="0" y="0"/>
                </a:moveTo>
                <a:cubicBezTo>
                  <a:pt x="5751" y="25879"/>
                  <a:pt x="1660" y="56198"/>
                  <a:pt x="17253" y="77638"/>
                </a:cubicBezTo>
                <a:cubicBezTo>
                  <a:pt x="27950" y="92346"/>
                  <a:pt x="69012" y="94891"/>
                  <a:pt x="69012" y="94891"/>
                </a:cubicBezTo>
                <a:cubicBezTo>
                  <a:pt x="88089" y="113968"/>
                  <a:pt x="100135" y="122630"/>
                  <a:pt x="112144" y="146649"/>
                </a:cubicBezTo>
                <a:cubicBezTo>
                  <a:pt x="116210" y="154782"/>
                  <a:pt x="117895" y="163902"/>
                  <a:pt x="120770" y="172528"/>
                </a:cubicBezTo>
                <a:lnTo>
                  <a:pt x="103517" y="224287"/>
                </a:lnTo>
                <a:cubicBezTo>
                  <a:pt x="100642" y="232913"/>
                  <a:pt x="99935" y="242600"/>
                  <a:pt x="94891" y="250166"/>
                </a:cubicBezTo>
                <a:lnTo>
                  <a:pt x="77638" y="276045"/>
                </a:lnTo>
                <a:cubicBezTo>
                  <a:pt x="61554" y="324301"/>
                  <a:pt x="62770" y="308891"/>
                  <a:pt x="77638" y="388189"/>
                </a:cubicBezTo>
                <a:cubicBezTo>
                  <a:pt x="80989" y="406063"/>
                  <a:pt x="79759" y="429859"/>
                  <a:pt x="94891" y="439947"/>
                </a:cubicBezTo>
                <a:lnTo>
                  <a:pt x="120770" y="457200"/>
                </a:lnTo>
                <a:lnTo>
                  <a:pt x="155276" y="508958"/>
                </a:lnTo>
                <a:cubicBezTo>
                  <a:pt x="172241" y="534406"/>
                  <a:pt x="173499" y="539959"/>
                  <a:pt x="198408" y="560717"/>
                </a:cubicBezTo>
                <a:cubicBezTo>
                  <a:pt x="206373" y="567354"/>
                  <a:pt x="214758" y="573886"/>
                  <a:pt x="224287" y="577970"/>
                </a:cubicBezTo>
                <a:cubicBezTo>
                  <a:pt x="235184" y="582640"/>
                  <a:pt x="247393" y="583339"/>
                  <a:pt x="258793" y="586596"/>
                </a:cubicBezTo>
                <a:cubicBezTo>
                  <a:pt x="267536" y="589094"/>
                  <a:pt x="276046" y="592347"/>
                  <a:pt x="284672" y="595223"/>
                </a:cubicBezTo>
                <a:cubicBezTo>
                  <a:pt x="290423" y="603849"/>
                  <a:pt x="294594" y="613771"/>
                  <a:pt x="301925" y="621102"/>
                </a:cubicBezTo>
                <a:cubicBezTo>
                  <a:pt x="318648" y="637825"/>
                  <a:pt x="332634" y="639965"/>
                  <a:pt x="353683" y="646981"/>
                </a:cubicBezTo>
                <a:cubicBezTo>
                  <a:pt x="372531" y="675252"/>
                  <a:pt x="360568" y="672860"/>
                  <a:pt x="379562" y="67286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12" name="Freeform 211"/>
          <p:cNvSpPr/>
          <p:nvPr/>
        </p:nvSpPr>
        <p:spPr>
          <a:xfrm>
            <a:off x="9029557" y="11845593"/>
            <a:ext cx="131696" cy="231388"/>
          </a:xfrm>
          <a:custGeom>
            <a:avLst/>
            <a:gdLst>
              <a:gd name="connsiteX0" fmla="*/ 2300 w 131696"/>
              <a:gd name="connsiteY0" fmla="*/ 58860 h 231388"/>
              <a:gd name="connsiteX1" fmla="*/ 10926 w 131696"/>
              <a:gd name="connsiteY1" fmla="*/ 7101 h 231388"/>
              <a:gd name="connsiteX2" fmla="*/ 36805 w 131696"/>
              <a:gd name="connsiteY2" fmla="*/ 15728 h 231388"/>
              <a:gd name="connsiteX3" fmla="*/ 62685 w 131696"/>
              <a:gd name="connsiteY3" fmla="*/ 67486 h 231388"/>
              <a:gd name="connsiteX4" fmla="*/ 88564 w 131696"/>
              <a:gd name="connsiteY4" fmla="*/ 93365 h 231388"/>
              <a:gd name="connsiteX5" fmla="*/ 105817 w 131696"/>
              <a:gd name="connsiteY5" fmla="*/ 119245 h 231388"/>
              <a:gd name="connsiteX6" fmla="*/ 123069 w 131696"/>
              <a:gd name="connsiteY6" fmla="*/ 171003 h 231388"/>
              <a:gd name="connsiteX7" fmla="*/ 131696 w 131696"/>
              <a:gd name="connsiteY7" fmla="*/ 196882 h 231388"/>
              <a:gd name="connsiteX8" fmla="*/ 97190 w 131696"/>
              <a:gd name="connsiteY8" fmla="*/ 231388 h 23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696" h="231388">
                <a:moveTo>
                  <a:pt x="2300" y="58860"/>
                </a:moveTo>
                <a:cubicBezTo>
                  <a:pt x="5175" y="41607"/>
                  <a:pt x="0" y="20759"/>
                  <a:pt x="10926" y="7101"/>
                </a:cubicBezTo>
                <a:cubicBezTo>
                  <a:pt x="16606" y="0"/>
                  <a:pt x="29705" y="10048"/>
                  <a:pt x="36805" y="15728"/>
                </a:cubicBezTo>
                <a:cubicBezTo>
                  <a:pt x="65891" y="38997"/>
                  <a:pt x="44825" y="40696"/>
                  <a:pt x="62685" y="67486"/>
                </a:cubicBezTo>
                <a:cubicBezTo>
                  <a:pt x="69452" y="77637"/>
                  <a:pt x="80754" y="83993"/>
                  <a:pt x="88564" y="93365"/>
                </a:cubicBezTo>
                <a:cubicBezTo>
                  <a:pt x="95201" y="101330"/>
                  <a:pt x="100066" y="110618"/>
                  <a:pt x="105817" y="119245"/>
                </a:cubicBezTo>
                <a:lnTo>
                  <a:pt x="123069" y="171003"/>
                </a:lnTo>
                <a:lnTo>
                  <a:pt x="131696" y="196882"/>
                </a:lnTo>
                <a:cubicBezTo>
                  <a:pt x="100467" y="217702"/>
                  <a:pt x="110454" y="204862"/>
                  <a:pt x="97190" y="231388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13" name="Freeform 212"/>
          <p:cNvSpPr/>
          <p:nvPr/>
        </p:nvSpPr>
        <p:spPr>
          <a:xfrm>
            <a:off x="9100868" y="12098347"/>
            <a:ext cx="94890" cy="82151"/>
          </a:xfrm>
          <a:custGeom>
            <a:avLst/>
            <a:gdLst>
              <a:gd name="connsiteX0" fmla="*/ 94890 w 94890"/>
              <a:gd name="connsiteY0" fmla="*/ 4513 h 82151"/>
              <a:gd name="connsiteX1" fmla="*/ 51758 w 94890"/>
              <a:gd name="connsiteY1" fmla="*/ 39019 h 82151"/>
              <a:gd name="connsiteX2" fmla="*/ 25879 w 94890"/>
              <a:gd name="connsiteY2" fmla="*/ 56272 h 82151"/>
              <a:gd name="connsiteX3" fmla="*/ 0 w 94890"/>
              <a:gd name="connsiteY3" fmla="*/ 82151 h 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890" h="82151">
                <a:moveTo>
                  <a:pt x="94890" y="4513"/>
                </a:moveTo>
                <a:cubicBezTo>
                  <a:pt x="44509" y="21308"/>
                  <a:pt x="90777" y="0"/>
                  <a:pt x="51758" y="39019"/>
                </a:cubicBezTo>
                <a:cubicBezTo>
                  <a:pt x="44427" y="46350"/>
                  <a:pt x="33844" y="49635"/>
                  <a:pt x="25879" y="56272"/>
                </a:cubicBezTo>
                <a:cubicBezTo>
                  <a:pt x="16507" y="64082"/>
                  <a:pt x="0" y="82151"/>
                  <a:pt x="0" y="82151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14" name="Freeform 213"/>
          <p:cNvSpPr/>
          <p:nvPr/>
        </p:nvSpPr>
        <p:spPr>
          <a:xfrm>
            <a:off x="9040483" y="12119416"/>
            <a:ext cx="60385" cy="26576"/>
          </a:xfrm>
          <a:custGeom>
            <a:avLst/>
            <a:gdLst>
              <a:gd name="connsiteX0" fmla="*/ 0 w 60385"/>
              <a:gd name="connsiteY0" fmla="*/ 26576 h 26576"/>
              <a:gd name="connsiteX1" fmla="*/ 51759 w 60385"/>
              <a:gd name="connsiteY1" fmla="*/ 697 h 26576"/>
              <a:gd name="connsiteX2" fmla="*/ 60385 w 60385"/>
              <a:gd name="connsiteY2" fmla="*/ 697 h 2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85" h="26576">
                <a:moveTo>
                  <a:pt x="0" y="26576"/>
                </a:moveTo>
                <a:cubicBezTo>
                  <a:pt x="25301" y="9710"/>
                  <a:pt x="23187" y="7840"/>
                  <a:pt x="51759" y="697"/>
                </a:cubicBezTo>
                <a:cubicBezTo>
                  <a:pt x="54548" y="0"/>
                  <a:pt x="57510" y="697"/>
                  <a:pt x="60385" y="697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15" name="Freeform 214"/>
          <p:cNvSpPr/>
          <p:nvPr/>
        </p:nvSpPr>
        <p:spPr>
          <a:xfrm>
            <a:off x="9092242" y="12042475"/>
            <a:ext cx="51758" cy="69012"/>
          </a:xfrm>
          <a:custGeom>
            <a:avLst/>
            <a:gdLst>
              <a:gd name="connsiteX0" fmla="*/ 51758 w 51758"/>
              <a:gd name="connsiteY0" fmla="*/ 0 h 69012"/>
              <a:gd name="connsiteX1" fmla="*/ 34505 w 51758"/>
              <a:gd name="connsiteY1" fmla="*/ 25880 h 69012"/>
              <a:gd name="connsiteX2" fmla="*/ 8626 w 51758"/>
              <a:gd name="connsiteY2" fmla="*/ 43133 h 69012"/>
              <a:gd name="connsiteX3" fmla="*/ 0 w 51758"/>
              <a:gd name="connsiteY3" fmla="*/ 69012 h 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58" h="69012">
                <a:moveTo>
                  <a:pt x="51758" y="0"/>
                </a:moveTo>
                <a:cubicBezTo>
                  <a:pt x="46007" y="8627"/>
                  <a:pt x="41836" y="18549"/>
                  <a:pt x="34505" y="25880"/>
                </a:cubicBezTo>
                <a:cubicBezTo>
                  <a:pt x="27174" y="33211"/>
                  <a:pt x="15103" y="35037"/>
                  <a:pt x="8626" y="43133"/>
                </a:cubicBezTo>
                <a:cubicBezTo>
                  <a:pt x="2946" y="50233"/>
                  <a:pt x="0" y="69012"/>
                  <a:pt x="0" y="69012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16" name="Freeform 215"/>
          <p:cNvSpPr/>
          <p:nvPr/>
        </p:nvSpPr>
        <p:spPr>
          <a:xfrm>
            <a:off x="9025427" y="12128740"/>
            <a:ext cx="109947" cy="62204"/>
          </a:xfrm>
          <a:custGeom>
            <a:avLst/>
            <a:gdLst>
              <a:gd name="connsiteX0" fmla="*/ 15056 w 109947"/>
              <a:gd name="connsiteY0" fmla="*/ 0 h 62204"/>
              <a:gd name="connsiteX1" fmla="*/ 6430 w 109947"/>
              <a:gd name="connsiteY1" fmla="*/ 25879 h 62204"/>
              <a:gd name="connsiteX2" fmla="*/ 58188 w 109947"/>
              <a:gd name="connsiteY2" fmla="*/ 43132 h 62204"/>
              <a:gd name="connsiteX3" fmla="*/ 92694 w 109947"/>
              <a:gd name="connsiteY3" fmla="*/ 60385 h 62204"/>
              <a:gd name="connsiteX4" fmla="*/ 109947 w 109947"/>
              <a:gd name="connsiteY4" fmla="*/ 60385 h 6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47" h="62204">
                <a:moveTo>
                  <a:pt x="15056" y="0"/>
                </a:moveTo>
                <a:cubicBezTo>
                  <a:pt x="12181" y="8626"/>
                  <a:pt x="0" y="19449"/>
                  <a:pt x="6430" y="25879"/>
                </a:cubicBezTo>
                <a:cubicBezTo>
                  <a:pt x="19289" y="38738"/>
                  <a:pt x="41922" y="34999"/>
                  <a:pt x="58188" y="43132"/>
                </a:cubicBezTo>
                <a:cubicBezTo>
                  <a:pt x="69690" y="48883"/>
                  <a:pt x="80494" y="56318"/>
                  <a:pt x="92694" y="60385"/>
                </a:cubicBezTo>
                <a:cubicBezTo>
                  <a:pt x="98150" y="62204"/>
                  <a:pt x="104196" y="60385"/>
                  <a:pt x="109947" y="60385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17" name="Freeform 216"/>
          <p:cNvSpPr/>
          <p:nvPr/>
        </p:nvSpPr>
        <p:spPr>
          <a:xfrm>
            <a:off x="9195758" y="12102860"/>
            <a:ext cx="372064" cy="146649"/>
          </a:xfrm>
          <a:custGeom>
            <a:avLst/>
            <a:gdLst>
              <a:gd name="connsiteX0" fmla="*/ 0 w 372064"/>
              <a:gd name="connsiteY0" fmla="*/ 0 h 146649"/>
              <a:gd name="connsiteX1" fmla="*/ 43133 w 372064"/>
              <a:gd name="connsiteY1" fmla="*/ 8627 h 146649"/>
              <a:gd name="connsiteX2" fmla="*/ 51759 w 372064"/>
              <a:gd name="connsiteY2" fmla="*/ 34506 h 146649"/>
              <a:gd name="connsiteX3" fmla="*/ 69012 w 372064"/>
              <a:gd name="connsiteY3" fmla="*/ 60385 h 146649"/>
              <a:gd name="connsiteX4" fmla="*/ 129397 w 372064"/>
              <a:gd name="connsiteY4" fmla="*/ 51759 h 146649"/>
              <a:gd name="connsiteX5" fmla="*/ 181155 w 372064"/>
              <a:gd name="connsiteY5" fmla="*/ 8627 h 146649"/>
              <a:gd name="connsiteX6" fmla="*/ 207034 w 372064"/>
              <a:gd name="connsiteY6" fmla="*/ 0 h 146649"/>
              <a:gd name="connsiteX7" fmla="*/ 284672 w 372064"/>
              <a:gd name="connsiteY7" fmla="*/ 43132 h 146649"/>
              <a:gd name="connsiteX8" fmla="*/ 310551 w 372064"/>
              <a:gd name="connsiteY8" fmla="*/ 69012 h 146649"/>
              <a:gd name="connsiteX9" fmla="*/ 362310 w 372064"/>
              <a:gd name="connsiteY9" fmla="*/ 86265 h 146649"/>
              <a:gd name="connsiteX10" fmla="*/ 370936 w 372064"/>
              <a:gd name="connsiteY10" fmla="*/ 146649 h 14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2064" h="146649">
                <a:moveTo>
                  <a:pt x="0" y="0"/>
                </a:moveTo>
                <a:cubicBezTo>
                  <a:pt x="14378" y="2876"/>
                  <a:pt x="30933" y="494"/>
                  <a:pt x="43133" y="8627"/>
                </a:cubicBezTo>
                <a:cubicBezTo>
                  <a:pt x="50699" y="13671"/>
                  <a:pt x="47693" y="26373"/>
                  <a:pt x="51759" y="34506"/>
                </a:cubicBezTo>
                <a:cubicBezTo>
                  <a:pt x="56396" y="43779"/>
                  <a:pt x="63261" y="51759"/>
                  <a:pt x="69012" y="60385"/>
                </a:cubicBezTo>
                <a:cubicBezTo>
                  <a:pt x="89140" y="57510"/>
                  <a:pt x="109922" y="57602"/>
                  <a:pt x="129397" y="51759"/>
                </a:cubicBezTo>
                <a:cubicBezTo>
                  <a:pt x="155052" y="44062"/>
                  <a:pt x="160152" y="22629"/>
                  <a:pt x="181155" y="8627"/>
                </a:cubicBezTo>
                <a:cubicBezTo>
                  <a:pt x="188721" y="3583"/>
                  <a:pt x="198408" y="2876"/>
                  <a:pt x="207034" y="0"/>
                </a:cubicBezTo>
                <a:cubicBezTo>
                  <a:pt x="239575" y="10848"/>
                  <a:pt x="255013" y="13472"/>
                  <a:pt x="284672" y="43132"/>
                </a:cubicBezTo>
                <a:cubicBezTo>
                  <a:pt x="293298" y="51759"/>
                  <a:pt x="299887" y="63087"/>
                  <a:pt x="310551" y="69012"/>
                </a:cubicBezTo>
                <a:cubicBezTo>
                  <a:pt x="326449" y="77844"/>
                  <a:pt x="362310" y="86265"/>
                  <a:pt x="362310" y="86265"/>
                </a:cubicBezTo>
                <a:cubicBezTo>
                  <a:pt x="372064" y="135036"/>
                  <a:pt x="370936" y="114735"/>
                  <a:pt x="370936" y="146649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18" name="Freeform 217"/>
          <p:cNvSpPr/>
          <p:nvPr/>
        </p:nvSpPr>
        <p:spPr>
          <a:xfrm>
            <a:off x="8531525" y="11732301"/>
            <a:ext cx="293298" cy="311899"/>
          </a:xfrm>
          <a:custGeom>
            <a:avLst/>
            <a:gdLst>
              <a:gd name="connsiteX0" fmla="*/ 0 w 293298"/>
              <a:gd name="connsiteY0" fmla="*/ 94514 h 311899"/>
              <a:gd name="connsiteX1" fmla="*/ 25879 w 293298"/>
              <a:gd name="connsiteY1" fmla="*/ 42756 h 311899"/>
              <a:gd name="connsiteX2" fmla="*/ 77637 w 293298"/>
              <a:gd name="connsiteY2" fmla="*/ 8250 h 311899"/>
              <a:gd name="connsiteX3" fmla="*/ 112143 w 293298"/>
              <a:gd name="connsiteY3" fmla="*/ 60008 h 311899"/>
              <a:gd name="connsiteX4" fmla="*/ 138022 w 293298"/>
              <a:gd name="connsiteY4" fmla="*/ 77261 h 311899"/>
              <a:gd name="connsiteX5" fmla="*/ 155275 w 293298"/>
              <a:gd name="connsiteY5" fmla="*/ 103141 h 311899"/>
              <a:gd name="connsiteX6" fmla="*/ 163901 w 293298"/>
              <a:gd name="connsiteY6" fmla="*/ 163525 h 311899"/>
              <a:gd name="connsiteX7" fmla="*/ 198407 w 293298"/>
              <a:gd name="connsiteY7" fmla="*/ 172152 h 311899"/>
              <a:gd name="connsiteX8" fmla="*/ 207033 w 293298"/>
              <a:gd name="connsiteY8" fmla="*/ 206657 h 311899"/>
              <a:gd name="connsiteX9" fmla="*/ 258792 w 293298"/>
              <a:gd name="connsiteY9" fmla="*/ 223910 h 311899"/>
              <a:gd name="connsiteX10" fmla="*/ 250166 w 293298"/>
              <a:gd name="connsiteY10" fmla="*/ 249790 h 311899"/>
              <a:gd name="connsiteX11" fmla="*/ 284671 w 293298"/>
              <a:gd name="connsiteY11" fmla="*/ 310174 h 311899"/>
              <a:gd name="connsiteX12" fmla="*/ 293298 w 293298"/>
              <a:gd name="connsiteY12" fmla="*/ 310174 h 31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298" h="311899">
                <a:moveTo>
                  <a:pt x="0" y="94514"/>
                </a:moveTo>
                <a:cubicBezTo>
                  <a:pt x="6153" y="76053"/>
                  <a:pt x="10139" y="56528"/>
                  <a:pt x="25879" y="42756"/>
                </a:cubicBezTo>
                <a:cubicBezTo>
                  <a:pt x="41484" y="29102"/>
                  <a:pt x="77637" y="8250"/>
                  <a:pt x="77637" y="8250"/>
                </a:cubicBezTo>
                <a:cubicBezTo>
                  <a:pt x="132237" y="26449"/>
                  <a:pt x="77853" y="0"/>
                  <a:pt x="112143" y="60008"/>
                </a:cubicBezTo>
                <a:cubicBezTo>
                  <a:pt x="117287" y="69010"/>
                  <a:pt x="129396" y="71510"/>
                  <a:pt x="138022" y="77261"/>
                </a:cubicBezTo>
                <a:cubicBezTo>
                  <a:pt x="143773" y="85888"/>
                  <a:pt x="152296" y="93210"/>
                  <a:pt x="155275" y="103141"/>
                </a:cubicBezTo>
                <a:cubicBezTo>
                  <a:pt x="161117" y="122616"/>
                  <a:pt x="153125" y="146283"/>
                  <a:pt x="163901" y="163525"/>
                </a:cubicBezTo>
                <a:cubicBezTo>
                  <a:pt x="170185" y="173579"/>
                  <a:pt x="186905" y="169276"/>
                  <a:pt x="198407" y="172152"/>
                </a:cubicBezTo>
                <a:cubicBezTo>
                  <a:pt x="201282" y="183654"/>
                  <a:pt x="198031" y="198942"/>
                  <a:pt x="207033" y="206657"/>
                </a:cubicBezTo>
                <a:cubicBezTo>
                  <a:pt x="220841" y="218492"/>
                  <a:pt x="258792" y="223910"/>
                  <a:pt x="258792" y="223910"/>
                </a:cubicBezTo>
                <a:cubicBezTo>
                  <a:pt x="255917" y="232537"/>
                  <a:pt x="250166" y="240697"/>
                  <a:pt x="250166" y="249790"/>
                </a:cubicBezTo>
                <a:cubicBezTo>
                  <a:pt x="250166" y="279117"/>
                  <a:pt x="262330" y="293418"/>
                  <a:pt x="284671" y="310174"/>
                </a:cubicBezTo>
                <a:cubicBezTo>
                  <a:pt x="286972" y="311899"/>
                  <a:pt x="290422" y="310174"/>
                  <a:pt x="293298" y="310174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19" name="Freeform 218"/>
          <p:cNvSpPr/>
          <p:nvPr/>
        </p:nvSpPr>
        <p:spPr>
          <a:xfrm>
            <a:off x="8816196" y="11913079"/>
            <a:ext cx="224287" cy="103517"/>
          </a:xfrm>
          <a:custGeom>
            <a:avLst/>
            <a:gdLst>
              <a:gd name="connsiteX0" fmla="*/ 0 w 224287"/>
              <a:gd name="connsiteY0" fmla="*/ 103517 h 103517"/>
              <a:gd name="connsiteX1" fmla="*/ 34506 w 224287"/>
              <a:gd name="connsiteY1" fmla="*/ 94891 h 103517"/>
              <a:gd name="connsiteX2" fmla="*/ 43132 w 224287"/>
              <a:gd name="connsiteY2" fmla="*/ 69012 h 103517"/>
              <a:gd name="connsiteX3" fmla="*/ 69012 w 224287"/>
              <a:gd name="connsiteY3" fmla="*/ 60385 h 103517"/>
              <a:gd name="connsiteX4" fmla="*/ 77638 w 224287"/>
              <a:gd name="connsiteY4" fmla="*/ 25879 h 103517"/>
              <a:gd name="connsiteX5" fmla="*/ 129396 w 224287"/>
              <a:gd name="connsiteY5" fmla="*/ 60385 h 103517"/>
              <a:gd name="connsiteX6" fmla="*/ 138023 w 224287"/>
              <a:gd name="connsiteY6" fmla="*/ 86264 h 103517"/>
              <a:gd name="connsiteX7" fmla="*/ 163902 w 224287"/>
              <a:gd name="connsiteY7" fmla="*/ 94891 h 103517"/>
              <a:gd name="connsiteX8" fmla="*/ 215661 w 224287"/>
              <a:gd name="connsiteY8" fmla="*/ 86264 h 103517"/>
              <a:gd name="connsiteX9" fmla="*/ 224287 w 224287"/>
              <a:gd name="connsiteY9" fmla="*/ 60385 h 103517"/>
              <a:gd name="connsiteX10" fmla="*/ 215661 w 224287"/>
              <a:gd name="connsiteY10" fmla="*/ 0 h 10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287" h="103517">
                <a:moveTo>
                  <a:pt x="0" y="103517"/>
                </a:moveTo>
                <a:cubicBezTo>
                  <a:pt x="11502" y="100642"/>
                  <a:pt x="25248" y="102297"/>
                  <a:pt x="34506" y="94891"/>
                </a:cubicBezTo>
                <a:cubicBezTo>
                  <a:pt x="41606" y="89211"/>
                  <a:pt x="36702" y="75442"/>
                  <a:pt x="43132" y="69012"/>
                </a:cubicBezTo>
                <a:cubicBezTo>
                  <a:pt x="49562" y="62582"/>
                  <a:pt x="60385" y="63261"/>
                  <a:pt x="69012" y="60385"/>
                </a:cubicBezTo>
                <a:cubicBezTo>
                  <a:pt x="71887" y="48883"/>
                  <a:pt x="67472" y="31979"/>
                  <a:pt x="77638" y="25879"/>
                </a:cubicBezTo>
                <a:cubicBezTo>
                  <a:pt x="102393" y="11026"/>
                  <a:pt x="122889" y="47372"/>
                  <a:pt x="129396" y="60385"/>
                </a:cubicBezTo>
                <a:cubicBezTo>
                  <a:pt x="133463" y="68518"/>
                  <a:pt x="131593" y="79834"/>
                  <a:pt x="138023" y="86264"/>
                </a:cubicBezTo>
                <a:cubicBezTo>
                  <a:pt x="144453" y="92694"/>
                  <a:pt x="155276" y="92015"/>
                  <a:pt x="163902" y="94891"/>
                </a:cubicBezTo>
                <a:cubicBezTo>
                  <a:pt x="181155" y="92015"/>
                  <a:pt x="200475" y="94942"/>
                  <a:pt x="215661" y="86264"/>
                </a:cubicBezTo>
                <a:cubicBezTo>
                  <a:pt x="223556" y="81753"/>
                  <a:pt x="224287" y="69478"/>
                  <a:pt x="224287" y="60385"/>
                </a:cubicBezTo>
                <a:cubicBezTo>
                  <a:pt x="224287" y="40052"/>
                  <a:pt x="215661" y="0"/>
                  <a:pt x="215661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20" name="Freeform 219"/>
          <p:cNvSpPr/>
          <p:nvPr/>
        </p:nvSpPr>
        <p:spPr>
          <a:xfrm>
            <a:off x="8264106" y="11759252"/>
            <a:ext cx="185433" cy="42195"/>
          </a:xfrm>
          <a:custGeom>
            <a:avLst/>
            <a:gdLst>
              <a:gd name="connsiteX0" fmla="*/ 0 w 185433"/>
              <a:gd name="connsiteY0" fmla="*/ 41684 h 42195"/>
              <a:gd name="connsiteX1" fmla="*/ 86264 w 185433"/>
              <a:gd name="connsiteY1" fmla="*/ 33057 h 42195"/>
              <a:gd name="connsiteX2" fmla="*/ 129396 w 185433"/>
              <a:gd name="connsiteY2" fmla="*/ 7178 h 4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433" h="42195">
                <a:moveTo>
                  <a:pt x="0" y="41684"/>
                </a:moveTo>
                <a:cubicBezTo>
                  <a:pt x="28755" y="38808"/>
                  <a:pt x="58849" y="42195"/>
                  <a:pt x="86264" y="33057"/>
                </a:cubicBezTo>
                <a:cubicBezTo>
                  <a:pt x="185433" y="0"/>
                  <a:pt x="28973" y="7178"/>
                  <a:pt x="129396" y="7178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21" name="Freeform 220"/>
          <p:cNvSpPr/>
          <p:nvPr/>
        </p:nvSpPr>
        <p:spPr>
          <a:xfrm>
            <a:off x="8053498" y="11757804"/>
            <a:ext cx="98464" cy="68679"/>
          </a:xfrm>
          <a:custGeom>
            <a:avLst/>
            <a:gdLst>
              <a:gd name="connsiteX0" fmla="*/ 3574 w 98464"/>
              <a:gd name="connsiteY0" fmla="*/ 0 h 68679"/>
              <a:gd name="connsiteX1" fmla="*/ 12200 w 98464"/>
              <a:gd name="connsiteY1" fmla="*/ 60385 h 68679"/>
              <a:gd name="connsiteX2" fmla="*/ 29453 w 98464"/>
              <a:gd name="connsiteY2" fmla="*/ 34505 h 68679"/>
              <a:gd name="connsiteX3" fmla="*/ 98464 w 98464"/>
              <a:gd name="connsiteY3" fmla="*/ 25879 h 6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64" h="68679">
                <a:moveTo>
                  <a:pt x="3574" y="0"/>
                </a:moveTo>
                <a:cubicBezTo>
                  <a:pt x="6449" y="20128"/>
                  <a:pt x="0" y="44119"/>
                  <a:pt x="12200" y="60385"/>
                </a:cubicBezTo>
                <a:cubicBezTo>
                  <a:pt x="18421" y="68679"/>
                  <a:pt x="21357" y="40982"/>
                  <a:pt x="29453" y="34505"/>
                </a:cubicBezTo>
                <a:cubicBezTo>
                  <a:pt x="45918" y="21333"/>
                  <a:pt x="82690" y="25879"/>
                  <a:pt x="98464" y="25879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22" name="Freeform 221"/>
          <p:cNvSpPr/>
          <p:nvPr/>
        </p:nvSpPr>
        <p:spPr>
          <a:xfrm>
            <a:off x="7712015" y="11688792"/>
            <a:ext cx="146649" cy="60385"/>
          </a:xfrm>
          <a:custGeom>
            <a:avLst/>
            <a:gdLst>
              <a:gd name="connsiteX0" fmla="*/ 0 w 146649"/>
              <a:gd name="connsiteY0" fmla="*/ 43133 h 60385"/>
              <a:gd name="connsiteX1" fmla="*/ 43132 w 146649"/>
              <a:gd name="connsiteY1" fmla="*/ 51759 h 60385"/>
              <a:gd name="connsiteX2" fmla="*/ 69011 w 146649"/>
              <a:gd name="connsiteY2" fmla="*/ 60385 h 60385"/>
              <a:gd name="connsiteX3" fmla="*/ 120770 w 146649"/>
              <a:gd name="connsiteY3" fmla="*/ 51759 h 60385"/>
              <a:gd name="connsiteX4" fmla="*/ 138023 w 146649"/>
              <a:gd name="connsiteY4" fmla="*/ 25880 h 60385"/>
              <a:gd name="connsiteX5" fmla="*/ 146649 w 146649"/>
              <a:gd name="connsiteY5" fmla="*/ 0 h 6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649" h="60385">
                <a:moveTo>
                  <a:pt x="0" y="43133"/>
                </a:moveTo>
                <a:cubicBezTo>
                  <a:pt x="14377" y="46008"/>
                  <a:pt x="28908" y="48203"/>
                  <a:pt x="43132" y="51759"/>
                </a:cubicBezTo>
                <a:cubicBezTo>
                  <a:pt x="51953" y="53964"/>
                  <a:pt x="59918" y="60385"/>
                  <a:pt x="69011" y="60385"/>
                </a:cubicBezTo>
                <a:cubicBezTo>
                  <a:pt x="86502" y="60385"/>
                  <a:pt x="103517" y="54634"/>
                  <a:pt x="120770" y="51759"/>
                </a:cubicBezTo>
                <a:cubicBezTo>
                  <a:pt x="126521" y="43133"/>
                  <a:pt x="133387" y="35153"/>
                  <a:pt x="138023" y="25880"/>
                </a:cubicBezTo>
                <a:cubicBezTo>
                  <a:pt x="142090" y="17747"/>
                  <a:pt x="146649" y="0"/>
                  <a:pt x="146649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23" name="Freeform 222"/>
          <p:cNvSpPr/>
          <p:nvPr/>
        </p:nvSpPr>
        <p:spPr>
          <a:xfrm>
            <a:off x="7530860" y="11783683"/>
            <a:ext cx="62418" cy="112143"/>
          </a:xfrm>
          <a:custGeom>
            <a:avLst/>
            <a:gdLst>
              <a:gd name="connsiteX0" fmla="*/ 17253 w 62418"/>
              <a:gd name="connsiteY0" fmla="*/ 112143 h 112143"/>
              <a:gd name="connsiteX1" fmla="*/ 43132 w 62418"/>
              <a:gd name="connsiteY1" fmla="*/ 77638 h 112143"/>
              <a:gd name="connsiteX2" fmla="*/ 60385 w 62418"/>
              <a:gd name="connsiteY2" fmla="*/ 51759 h 112143"/>
              <a:gd name="connsiteX3" fmla="*/ 34506 w 62418"/>
              <a:gd name="connsiteY3" fmla="*/ 34506 h 112143"/>
              <a:gd name="connsiteX4" fmla="*/ 0 w 62418"/>
              <a:gd name="connsiteY4" fmla="*/ 0 h 11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18" h="112143">
                <a:moveTo>
                  <a:pt x="17253" y="112143"/>
                </a:moveTo>
                <a:cubicBezTo>
                  <a:pt x="25879" y="100641"/>
                  <a:pt x="34775" y="89337"/>
                  <a:pt x="43132" y="77638"/>
                </a:cubicBezTo>
                <a:cubicBezTo>
                  <a:pt x="49158" y="69202"/>
                  <a:pt x="62418" y="61925"/>
                  <a:pt x="60385" y="51759"/>
                </a:cubicBezTo>
                <a:cubicBezTo>
                  <a:pt x="58352" y="41593"/>
                  <a:pt x="43132" y="40257"/>
                  <a:pt x="34506" y="34506"/>
                </a:cubicBezTo>
                <a:cubicBezTo>
                  <a:pt x="13686" y="3276"/>
                  <a:pt x="26526" y="13262"/>
                  <a:pt x="0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24" name="Freeform 223"/>
          <p:cNvSpPr/>
          <p:nvPr/>
        </p:nvSpPr>
        <p:spPr>
          <a:xfrm>
            <a:off x="7470475" y="11654287"/>
            <a:ext cx="103517" cy="60385"/>
          </a:xfrm>
          <a:custGeom>
            <a:avLst/>
            <a:gdLst>
              <a:gd name="connsiteX0" fmla="*/ 0 w 103517"/>
              <a:gd name="connsiteY0" fmla="*/ 0 h 60385"/>
              <a:gd name="connsiteX1" fmla="*/ 51759 w 103517"/>
              <a:gd name="connsiteY1" fmla="*/ 8626 h 60385"/>
              <a:gd name="connsiteX2" fmla="*/ 77638 w 103517"/>
              <a:gd name="connsiteY2" fmla="*/ 60385 h 60385"/>
              <a:gd name="connsiteX3" fmla="*/ 103517 w 103517"/>
              <a:gd name="connsiteY3" fmla="*/ 51758 h 6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17" h="60385">
                <a:moveTo>
                  <a:pt x="0" y="0"/>
                </a:moveTo>
                <a:cubicBezTo>
                  <a:pt x="17253" y="2875"/>
                  <a:pt x="36115" y="804"/>
                  <a:pt x="51759" y="8626"/>
                </a:cubicBezTo>
                <a:cubicBezTo>
                  <a:pt x="65138" y="15315"/>
                  <a:pt x="73555" y="48136"/>
                  <a:pt x="77638" y="60385"/>
                </a:cubicBezTo>
                <a:lnTo>
                  <a:pt x="103517" y="51758"/>
                </a:ln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25" name="Freeform 224"/>
          <p:cNvSpPr/>
          <p:nvPr/>
        </p:nvSpPr>
        <p:spPr>
          <a:xfrm>
            <a:off x="7565366" y="1180093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26" name="Freeform 225"/>
          <p:cNvSpPr/>
          <p:nvPr/>
        </p:nvSpPr>
        <p:spPr>
          <a:xfrm>
            <a:off x="7548113" y="11800936"/>
            <a:ext cx="43132" cy="77638"/>
          </a:xfrm>
          <a:custGeom>
            <a:avLst/>
            <a:gdLst>
              <a:gd name="connsiteX0" fmla="*/ 0 w 43132"/>
              <a:gd name="connsiteY0" fmla="*/ 0 h 77638"/>
              <a:gd name="connsiteX1" fmla="*/ 17253 w 43132"/>
              <a:gd name="connsiteY1" fmla="*/ 25879 h 77638"/>
              <a:gd name="connsiteX2" fmla="*/ 43132 w 43132"/>
              <a:gd name="connsiteY2" fmla="*/ 34506 h 77638"/>
              <a:gd name="connsiteX3" fmla="*/ 17253 w 43132"/>
              <a:gd name="connsiteY3" fmla="*/ 60385 h 77638"/>
              <a:gd name="connsiteX4" fmla="*/ 8627 w 43132"/>
              <a:gd name="connsiteY4" fmla="*/ 77638 h 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32" h="77638">
                <a:moveTo>
                  <a:pt x="0" y="0"/>
                </a:moveTo>
                <a:cubicBezTo>
                  <a:pt x="5751" y="8626"/>
                  <a:pt x="9157" y="19402"/>
                  <a:pt x="17253" y="25879"/>
                </a:cubicBezTo>
                <a:cubicBezTo>
                  <a:pt x="24353" y="31559"/>
                  <a:pt x="43132" y="25413"/>
                  <a:pt x="43132" y="34506"/>
                </a:cubicBezTo>
                <a:cubicBezTo>
                  <a:pt x="43132" y="46705"/>
                  <a:pt x="24874" y="50859"/>
                  <a:pt x="17253" y="60385"/>
                </a:cubicBezTo>
                <a:cubicBezTo>
                  <a:pt x="13236" y="65406"/>
                  <a:pt x="11502" y="71887"/>
                  <a:pt x="8627" y="77638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27" name="Freeform 226"/>
          <p:cNvSpPr/>
          <p:nvPr/>
        </p:nvSpPr>
        <p:spPr>
          <a:xfrm>
            <a:off x="7565366" y="11808617"/>
            <a:ext cx="235750" cy="117908"/>
          </a:xfrm>
          <a:custGeom>
            <a:avLst/>
            <a:gdLst>
              <a:gd name="connsiteX0" fmla="*/ 0 w 235750"/>
              <a:gd name="connsiteY0" fmla="*/ 95836 h 117908"/>
              <a:gd name="connsiteX1" fmla="*/ 25879 w 235750"/>
              <a:gd name="connsiteY1" fmla="*/ 113089 h 117908"/>
              <a:gd name="connsiteX2" fmla="*/ 103517 w 235750"/>
              <a:gd name="connsiteY2" fmla="*/ 52704 h 117908"/>
              <a:gd name="connsiteX3" fmla="*/ 155276 w 235750"/>
              <a:gd name="connsiteY3" fmla="*/ 35451 h 117908"/>
              <a:gd name="connsiteX4" fmla="*/ 181155 w 235750"/>
              <a:gd name="connsiteY4" fmla="*/ 18198 h 117908"/>
              <a:gd name="connsiteX5" fmla="*/ 232913 w 235750"/>
              <a:gd name="connsiteY5" fmla="*/ 945 h 11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750" h="117908">
                <a:moveTo>
                  <a:pt x="0" y="95836"/>
                </a:moveTo>
                <a:cubicBezTo>
                  <a:pt x="8626" y="101587"/>
                  <a:pt x="15652" y="111385"/>
                  <a:pt x="25879" y="113089"/>
                </a:cubicBezTo>
                <a:cubicBezTo>
                  <a:pt x="54793" y="117908"/>
                  <a:pt x="99294" y="54112"/>
                  <a:pt x="103517" y="52704"/>
                </a:cubicBezTo>
                <a:lnTo>
                  <a:pt x="155276" y="35451"/>
                </a:lnTo>
                <a:cubicBezTo>
                  <a:pt x="163902" y="29700"/>
                  <a:pt x="171319" y="21477"/>
                  <a:pt x="181155" y="18198"/>
                </a:cubicBezTo>
                <a:cubicBezTo>
                  <a:pt x="235750" y="0"/>
                  <a:pt x="232913" y="28559"/>
                  <a:pt x="232913" y="945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28" name="Freeform 227"/>
          <p:cNvSpPr/>
          <p:nvPr/>
        </p:nvSpPr>
        <p:spPr>
          <a:xfrm>
            <a:off x="7910423" y="11714672"/>
            <a:ext cx="129396" cy="43132"/>
          </a:xfrm>
          <a:custGeom>
            <a:avLst/>
            <a:gdLst>
              <a:gd name="connsiteX0" fmla="*/ 0 w 129396"/>
              <a:gd name="connsiteY0" fmla="*/ 0 h 43132"/>
              <a:gd name="connsiteX1" fmla="*/ 77637 w 129396"/>
              <a:gd name="connsiteY1" fmla="*/ 25879 h 43132"/>
              <a:gd name="connsiteX2" fmla="*/ 103517 w 129396"/>
              <a:gd name="connsiteY2" fmla="*/ 34505 h 43132"/>
              <a:gd name="connsiteX3" fmla="*/ 129396 w 129396"/>
              <a:gd name="connsiteY3" fmla="*/ 43132 h 4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96" h="43132">
                <a:moveTo>
                  <a:pt x="0" y="0"/>
                </a:moveTo>
                <a:lnTo>
                  <a:pt x="77637" y="25879"/>
                </a:lnTo>
                <a:lnTo>
                  <a:pt x="103517" y="34505"/>
                </a:lnTo>
                <a:lnTo>
                  <a:pt x="129396" y="43132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29" name="Freeform 228"/>
          <p:cNvSpPr/>
          <p:nvPr/>
        </p:nvSpPr>
        <p:spPr>
          <a:xfrm>
            <a:off x="8160589" y="11731925"/>
            <a:ext cx="120769" cy="88950"/>
          </a:xfrm>
          <a:custGeom>
            <a:avLst/>
            <a:gdLst>
              <a:gd name="connsiteX0" fmla="*/ 0 w 120769"/>
              <a:gd name="connsiteY0" fmla="*/ 51758 h 88950"/>
              <a:gd name="connsiteX1" fmla="*/ 25879 w 120769"/>
              <a:gd name="connsiteY1" fmla="*/ 25879 h 88950"/>
              <a:gd name="connsiteX2" fmla="*/ 43132 w 120769"/>
              <a:gd name="connsiteY2" fmla="*/ 0 h 88950"/>
              <a:gd name="connsiteX3" fmla="*/ 60385 w 120769"/>
              <a:gd name="connsiteY3" fmla="*/ 25879 h 88950"/>
              <a:gd name="connsiteX4" fmla="*/ 112143 w 120769"/>
              <a:gd name="connsiteY4" fmla="*/ 69011 h 88950"/>
              <a:gd name="connsiteX5" fmla="*/ 120769 w 120769"/>
              <a:gd name="connsiteY5" fmla="*/ 60384 h 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69" h="88950">
                <a:moveTo>
                  <a:pt x="0" y="51758"/>
                </a:moveTo>
                <a:cubicBezTo>
                  <a:pt x="8626" y="43132"/>
                  <a:pt x="18069" y="35251"/>
                  <a:pt x="25879" y="25879"/>
                </a:cubicBezTo>
                <a:cubicBezTo>
                  <a:pt x="32516" y="17914"/>
                  <a:pt x="32764" y="0"/>
                  <a:pt x="43132" y="0"/>
                </a:cubicBezTo>
                <a:cubicBezTo>
                  <a:pt x="53500" y="0"/>
                  <a:pt x="54634" y="17253"/>
                  <a:pt x="60385" y="25879"/>
                </a:cubicBezTo>
                <a:cubicBezTo>
                  <a:pt x="77857" y="78296"/>
                  <a:pt x="62295" y="88950"/>
                  <a:pt x="112143" y="69011"/>
                </a:cubicBezTo>
                <a:cubicBezTo>
                  <a:pt x="115919" y="67501"/>
                  <a:pt x="117894" y="63260"/>
                  <a:pt x="120769" y="60384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30" name="Freeform 229"/>
          <p:cNvSpPr/>
          <p:nvPr/>
        </p:nvSpPr>
        <p:spPr>
          <a:xfrm>
            <a:off x="8428008" y="11818189"/>
            <a:ext cx="112143" cy="27902"/>
          </a:xfrm>
          <a:custGeom>
            <a:avLst/>
            <a:gdLst>
              <a:gd name="connsiteX0" fmla="*/ 0 w 112143"/>
              <a:gd name="connsiteY0" fmla="*/ 0 h 27902"/>
              <a:gd name="connsiteX1" fmla="*/ 25879 w 112143"/>
              <a:gd name="connsiteY1" fmla="*/ 8626 h 27902"/>
              <a:gd name="connsiteX2" fmla="*/ 51758 w 112143"/>
              <a:gd name="connsiteY2" fmla="*/ 25879 h 27902"/>
              <a:gd name="connsiteX3" fmla="*/ 112143 w 112143"/>
              <a:gd name="connsiteY3" fmla="*/ 17253 h 2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43" h="27902">
                <a:moveTo>
                  <a:pt x="0" y="0"/>
                </a:moveTo>
                <a:cubicBezTo>
                  <a:pt x="8626" y="2875"/>
                  <a:pt x="17746" y="4560"/>
                  <a:pt x="25879" y="8626"/>
                </a:cubicBezTo>
                <a:cubicBezTo>
                  <a:pt x="35152" y="13263"/>
                  <a:pt x="41442" y="24847"/>
                  <a:pt x="51758" y="25879"/>
                </a:cubicBezTo>
                <a:cubicBezTo>
                  <a:pt x="71990" y="27902"/>
                  <a:pt x="112143" y="17253"/>
                  <a:pt x="112143" y="17253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31" name="Freeform 230"/>
          <p:cNvSpPr/>
          <p:nvPr/>
        </p:nvSpPr>
        <p:spPr>
          <a:xfrm>
            <a:off x="6461185" y="11103868"/>
            <a:ext cx="577970" cy="162230"/>
          </a:xfrm>
          <a:custGeom>
            <a:avLst/>
            <a:gdLst>
              <a:gd name="connsiteX0" fmla="*/ 0 w 577970"/>
              <a:gd name="connsiteY0" fmla="*/ 75966 h 162230"/>
              <a:gd name="connsiteX1" fmla="*/ 25879 w 577970"/>
              <a:gd name="connsiteY1" fmla="*/ 84592 h 162230"/>
              <a:gd name="connsiteX2" fmla="*/ 51758 w 577970"/>
              <a:gd name="connsiteY2" fmla="*/ 136351 h 162230"/>
              <a:gd name="connsiteX3" fmla="*/ 77638 w 577970"/>
              <a:gd name="connsiteY3" fmla="*/ 153604 h 162230"/>
              <a:gd name="connsiteX4" fmla="*/ 86264 w 577970"/>
              <a:gd name="connsiteY4" fmla="*/ 127724 h 162230"/>
              <a:gd name="connsiteX5" fmla="*/ 69011 w 577970"/>
              <a:gd name="connsiteY5" fmla="*/ 101845 h 162230"/>
              <a:gd name="connsiteX6" fmla="*/ 77638 w 577970"/>
              <a:gd name="connsiteY6" fmla="*/ 75966 h 162230"/>
              <a:gd name="connsiteX7" fmla="*/ 138023 w 577970"/>
              <a:gd name="connsiteY7" fmla="*/ 50087 h 162230"/>
              <a:gd name="connsiteX8" fmla="*/ 163902 w 577970"/>
              <a:gd name="connsiteY8" fmla="*/ 41460 h 162230"/>
              <a:gd name="connsiteX9" fmla="*/ 207034 w 577970"/>
              <a:gd name="connsiteY9" fmla="*/ 32834 h 162230"/>
              <a:gd name="connsiteX10" fmla="*/ 301924 w 577970"/>
              <a:gd name="connsiteY10" fmla="*/ 6955 h 162230"/>
              <a:gd name="connsiteX11" fmla="*/ 336430 w 577970"/>
              <a:gd name="connsiteY11" fmla="*/ 15581 h 162230"/>
              <a:gd name="connsiteX12" fmla="*/ 327804 w 577970"/>
              <a:gd name="connsiteY12" fmla="*/ 41460 h 162230"/>
              <a:gd name="connsiteX13" fmla="*/ 353683 w 577970"/>
              <a:gd name="connsiteY13" fmla="*/ 50087 h 162230"/>
              <a:gd name="connsiteX14" fmla="*/ 414068 w 577970"/>
              <a:gd name="connsiteY14" fmla="*/ 41460 h 162230"/>
              <a:gd name="connsiteX15" fmla="*/ 448573 w 577970"/>
              <a:gd name="connsiteY15" fmla="*/ 24207 h 162230"/>
              <a:gd name="connsiteX16" fmla="*/ 474453 w 577970"/>
              <a:gd name="connsiteY16" fmla="*/ 75966 h 162230"/>
              <a:gd name="connsiteX17" fmla="*/ 483079 w 577970"/>
              <a:gd name="connsiteY17" fmla="*/ 144977 h 162230"/>
              <a:gd name="connsiteX18" fmla="*/ 526211 w 577970"/>
              <a:gd name="connsiteY18" fmla="*/ 153604 h 162230"/>
              <a:gd name="connsiteX19" fmla="*/ 577970 w 577970"/>
              <a:gd name="connsiteY19" fmla="*/ 162230 h 16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7970" h="162230">
                <a:moveTo>
                  <a:pt x="0" y="75966"/>
                </a:moveTo>
                <a:cubicBezTo>
                  <a:pt x="8626" y="78841"/>
                  <a:pt x="18779" y="78912"/>
                  <a:pt x="25879" y="84592"/>
                </a:cubicBezTo>
                <a:cubicBezTo>
                  <a:pt x="66283" y="116915"/>
                  <a:pt x="23973" y="101621"/>
                  <a:pt x="51758" y="136351"/>
                </a:cubicBezTo>
                <a:cubicBezTo>
                  <a:pt x="58235" y="144447"/>
                  <a:pt x="69011" y="147853"/>
                  <a:pt x="77638" y="153604"/>
                </a:cubicBezTo>
                <a:cubicBezTo>
                  <a:pt x="133100" y="139737"/>
                  <a:pt x="112476" y="153936"/>
                  <a:pt x="86264" y="127724"/>
                </a:cubicBezTo>
                <a:cubicBezTo>
                  <a:pt x="78933" y="120393"/>
                  <a:pt x="74762" y="110471"/>
                  <a:pt x="69011" y="101845"/>
                </a:cubicBezTo>
                <a:cubicBezTo>
                  <a:pt x="71887" y="93219"/>
                  <a:pt x="71958" y="83066"/>
                  <a:pt x="77638" y="75966"/>
                </a:cubicBezTo>
                <a:cubicBezTo>
                  <a:pt x="93204" y="56509"/>
                  <a:pt x="116534" y="56227"/>
                  <a:pt x="138023" y="50087"/>
                </a:cubicBezTo>
                <a:cubicBezTo>
                  <a:pt x="146766" y="47589"/>
                  <a:pt x="155080" y="43665"/>
                  <a:pt x="163902" y="41460"/>
                </a:cubicBezTo>
                <a:cubicBezTo>
                  <a:pt x="178126" y="37904"/>
                  <a:pt x="192889" y="36692"/>
                  <a:pt x="207034" y="32834"/>
                </a:cubicBezTo>
                <a:cubicBezTo>
                  <a:pt x="327425" y="0"/>
                  <a:pt x="196840" y="27971"/>
                  <a:pt x="301924" y="6955"/>
                </a:cubicBezTo>
                <a:cubicBezTo>
                  <a:pt x="313426" y="9830"/>
                  <a:pt x="329316" y="6096"/>
                  <a:pt x="336430" y="15581"/>
                </a:cubicBezTo>
                <a:cubicBezTo>
                  <a:pt x="341886" y="22855"/>
                  <a:pt x="323738" y="33327"/>
                  <a:pt x="327804" y="41460"/>
                </a:cubicBezTo>
                <a:cubicBezTo>
                  <a:pt x="331871" y="49593"/>
                  <a:pt x="345057" y="47211"/>
                  <a:pt x="353683" y="50087"/>
                </a:cubicBezTo>
                <a:cubicBezTo>
                  <a:pt x="373811" y="47211"/>
                  <a:pt x="395882" y="50553"/>
                  <a:pt x="414068" y="41460"/>
                </a:cubicBezTo>
                <a:cubicBezTo>
                  <a:pt x="460075" y="18456"/>
                  <a:pt x="379562" y="1204"/>
                  <a:pt x="448573" y="24207"/>
                </a:cubicBezTo>
                <a:cubicBezTo>
                  <a:pt x="462385" y="44925"/>
                  <a:pt x="469989" y="51414"/>
                  <a:pt x="474453" y="75966"/>
                </a:cubicBezTo>
                <a:cubicBezTo>
                  <a:pt x="478600" y="98775"/>
                  <a:pt x="470220" y="125688"/>
                  <a:pt x="483079" y="144977"/>
                </a:cubicBezTo>
                <a:cubicBezTo>
                  <a:pt x="491212" y="157177"/>
                  <a:pt x="511785" y="150981"/>
                  <a:pt x="526211" y="153604"/>
                </a:cubicBezTo>
                <a:cubicBezTo>
                  <a:pt x="543420" y="156733"/>
                  <a:pt x="577970" y="162230"/>
                  <a:pt x="577970" y="16223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32" name="Freeform 231"/>
          <p:cNvSpPr/>
          <p:nvPr/>
        </p:nvSpPr>
        <p:spPr>
          <a:xfrm>
            <a:off x="7027876" y="11262721"/>
            <a:ext cx="433973" cy="503905"/>
          </a:xfrm>
          <a:custGeom>
            <a:avLst/>
            <a:gdLst>
              <a:gd name="connsiteX0" fmla="*/ 2652 w 433973"/>
              <a:gd name="connsiteY0" fmla="*/ 12004 h 503905"/>
              <a:gd name="connsiteX1" fmla="*/ 28532 w 433973"/>
              <a:gd name="connsiteY1" fmla="*/ 3377 h 503905"/>
              <a:gd name="connsiteX2" fmla="*/ 54411 w 433973"/>
              <a:gd name="connsiteY2" fmla="*/ 55136 h 503905"/>
              <a:gd name="connsiteX3" fmla="*/ 45784 w 433973"/>
              <a:gd name="connsiteY3" fmla="*/ 115521 h 503905"/>
              <a:gd name="connsiteX4" fmla="*/ 11279 w 433973"/>
              <a:gd name="connsiteY4" fmla="*/ 167279 h 503905"/>
              <a:gd name="connsiteX5" fmla="*/ 2652 w 433973"/>
              <a:gd name="connsiteY5" fmla="*/ 193158 h 503905"/>
              <a:gd name="connsiteX6" fmla="*/ 11279 w 433973"/>
              <a:gd name="connsiteY6" fmla="*/ 253543 h 503905"/>
              <a:gd name="connsiteX7" fmla="*/ 37158 w 433973"/>
              <a:gd name="connsiteY7" fmla="*/ 244917 h 503905"/>
              <a:gd name="connsiteX8" fmla="*/ 45784 w 433973"/>
              <a:gd name="connsiteY8" fmla="*/ 270796 h 503905"/>
              <a:gd name="connsiteX9" fmla="*/ 80290 w 433973"/>
              <a:gd name="connsiteY9" fmla="*/ 382939 h 503905"/>
              <a:gd name="connsiteX10" fmla="*/ 106169 w 433973"/>
              <a:gd name="connsiteY10" fmla="*/ 400192 h 503905"/>
              <a:gd name="connsiteX11" fmla="*/ 132049 w 433973"/>
              <a:gd name="connsiteY11" fmla="*/ 426071 h 503905"/>
              <a:gd name="connsiteX12" fmla="*/ 175181 w 433973"/>
              <a:gd name="connsiteY12" fmla="*/ 503709 h 503905"/>
              <a:gd name="connsiteX13" fmla="*/ 183807 w 433973"/>
              <a:gd name="connsiteY13" fmla="*/ 477830 h 503905"/>
              <a:gd name="connsiteX14" fmla="*/ 192433 w 433973"/>
              <a:gd name="connsiteY14" fmla="*/ 434698 h 503905"/>
              <a:gd name="connsiteX15" fmla="*/ 226939 w 433973"/>
              <a:gd name="connsiteY15" fmla="*/ 443324 h 503905"/>
              <a:gd name="connsiteX16" fmla="*/ 244192 w 433973"/>
              <a:gd name="connsiteY16" fmla="*/ 469204 h 503905"/>
              <a:gd name="connsiteX17" fmla="*/ 295950 w 433973"/>
              <a:gd name="connsiteY17" fmla="*/ 495083 h 503905"/>
              <a:gd name="connsiteX18" fmla="*/ 313203 w 433973"/>
              <a:gd name="connsiteY18" fmla="*/ 469204 h 503905"/>
              <a:gd name="connsiteX19" fmla="*/ 390841 w 433973"/>
              <a:gd name="connsiteY19" fmla="*/ 495083 h 503905"/>
              <a:gd name="connsiteX20" fmla="*/ 408094 w 433973"/>
              <a:gd name="connsiteY20" fmla="*/ 469204 h 503905"/>
              <a:gd name="connsiteX21" fmla="*/ 408094 w 433973"/>
              <a:gd name="connsiteY21" fmla="*/ 400192 h 503905"/>
              <a:gd name="connsiteX22" fmla="*/ 433973 w 433973"/>
              <a:gd name="connsiteY22" fmla="*/ 400192 h 50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3973" h="503905">
                <a:moveTo>
                  <a:pt x="2652" y="12004"/>
                </a:moveTo>
                <a:cubicBezTo>
                  <a:pt x="11279" y="9128"/>
                  <a:pt x="20089" y="0"/>
                  <a:pt x="28532" y="3377"/>
                </a:cubicBezTo>
                <a:cubicBezTo>
                  <a:pt x="41394" y="8522"/>
                  <a:pt x="50780" y="44243"/>
                  <a:pt x="54411" y="55136"/>
                </a:cubicBezTo>
                <a:cubicBezTo>
                  <a:pt x="51535" y="75264"/>
                  <a:pt x="53083" y="96544"/>
                  <a:pt x="45784" y="115521"/>
                </a:cubicBezTo>
                <a:cubicBezTo>
                  <a:pt x="38341" y="134874"/>
                  <a:pt x="17836" y="147608"/>
                  <a:pt x="11279" y="167279"/>
                </a:cubicBezTo>
                <a:lnTo>
                  <a:pt x="2652" y="193158"/>
                </a:lnTo>
                <a:cubicBezTo>
                  <a:pt x="5528" y="213286"/>
                  <a:pt x="0" y="236625"/>
                  <a:pt x="11279" y="253543"/>
                </a:cubicBezTo>
                <a:cubicBezTo>
                  <a:pt x="16323" y="261109"/>
                  <a:pt x="29025" y="240850"/>
                  <a:pt x="37158" y="244917"/>
                </a:cubicBezTo>
                <a:cubicBezTo>
                  <a:pt x="45291" y="248984"/>
                  <a:pt x="42909" y="262170"/>
                  <a:pt x="45784" y="270796"/>
                </a:cubicBezTo>
                <a:cubicBezTo>
                  <a:pt x="51010" y="307376"/>
                  <a:pt x="51458" y="354107"/>
                  <a:pt x="80290" y="382939"/>
                </a:cubicBezTo>
                <a:cubicBezTo>
                  <a:pt x="87621" y="390270"/>
                  <a:pt x="98204" y="393555"/>
                  <a:pt x="106169" y="400192"/>
                </a:cubicBezTo>
                <a:cubicBezTo>
                  <a:pt x="115541" y="408002"/>
                  <a:pt x="123422" y="417445"/>
                  <a:pt x="132049" y="426071"/>
                </a:cubicBezTo>
                <a:cubicBezTo>
                  <a:pt x="151506" y="503905"/>
                  <a:pt x="126806" y="487585"/>
                  <a:pt x="175181" y="503709"/>
                </a:cubicBezTo>
                <a:cubicBezTo>
                  <a:pt x="178056" y="495083"/>
                  <a:pt x="181602" y="486651"/>
                  <a:pt x="183807" y="477830"/>
                </a:cubicBezTo>
                <a:cubicBezTo>
                  <a:pt x="187363" y="463606"/>
                  <a:pt x="180984" y="443857"/>
                  <a:pt x="192433" y="434698"/>
                </a:cubicBezTo>
                <a:cubicBezTo>
                  <a:pt x="201691" y="427292"/>
                  <a:pt x="215437" y="440449"/>
                  <a:pt x="226939" y="443324"/>
                </a:cubicBezTo>
                <a:cubicBezTo>
                  <a:pt x="232690" y="451951"/>
                  <a:pt x="236861" y="461873"/>
                  <a:pt x="244192" y="469204"/>
                </a:cubicBezTo>
                <a:cubicBezTo>
                  <a:pt x="260913" y="485925"/>
                  <a:pt x="274904" y="488067"/>
                  <a:pt x="295950" y="495083"/>
                </a:cubicBezTo>
                <a:cubicBezTo>
                  <a:pt x="301701" y="486457"/>
                  <a:pt x="303145" y="471719"/>
                  <a:pt x="313203" y="469204"/>
                </a:cubicBezTo>
                <a:cubicBezTo>
                  <a:pt x="347014" y="460751"/>
                  <a:pt x="367109" y="479261"/>
                  <a:pt x="390841" y="495083"/>
                </a:cubicBezTo>
                <a:cubicBezTo>
                  <a:pt x="396592" y="486457"/>
                  <a:pt x="406628" y="479467"/>
                  <a:pt x="408094" y="469204"/>
                </a:cubicBezTo>
                <a:cubicBezTo>
                  <a:pt x="411928" y="442365"/>
                  <a:pt x="381255" y="427031"/>
                  <a:pt x="408094" y="400192"/>
                </a:cubicBezTo>
                <a:cubicBezTo>
                  <a:pt x="414194" y="394092"/>
                  <a:pt x="425347" y="400192"/>
                  <a:pt x="433973" y="400192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33" name="Freeform 232"/>
          <p:cNvSpPr/>
          <p:nvPr/>
        </p:nvSpPr>
        <p:spPr>
          <a:xfrm>
            <a:off x="5865962" y="10591800"/>
            <a:ext cx="483080" cy="384357"/>
          </a:xfrm>
          <a:custGeom>
            <a:avLst/>
            <a:gdLst>
              <a:gd name="connsiteX0" fmla="*/ 0 w 483080"/>
              <a:gd name="connsiteY0" fmla="*/ 0 h 384357"/>
              <a:gd name="connsiteX1" fmla="*/ 8627 w 483080"/>
              <a:gd name="connsiteY1" fmla="*/ 43132 h 384357"/>
              <a:gd name="connsiteX2" fmla="*/ 34506 w 483080"/>
              <a:gd name="connsiteY2" fmla="*/ 60385 h 384357"/>
              <a:gd name="connsiteX3" fmla="*/ 60385 w 483080"/>
              <a:gd name="connsiteY3" fmla="*/ 146649 h 384357"/>
              <a:gd name="connsiteX4" fmla="*/ 43132 w 483080"/>
              <a:gd name="connsiteY4" fmla="*/ 172528 h 384357"/>
              <a:gd name="connsiteX5" fmla="*/ 69012 w 483080"/>
              <a:gd name="connsiteY5" fmla="*/ 181155 h 384357"/>
              <a:gd name="connsiteX6" fmla="*/ 155276 w 483080"/>
              <a:gd name="connsiteY6" fmla="*/ 155276 h 384357"/>
              <a:gd name="connsiteX7" fmla="*/ 181155 w 483080"/>
              <a:gd name="connsiteY7" fmla="*/ 146649 h 384357"/>
              <a:gd name="connsiteX8" fmla="*/ 232913 w 483080"/>
              <a:gd name="connsiteY8" fmla="*/ 181155 h 384357"/>
              <a:gd name="connsiteX9" fmla="*/ 258793 w 483080"/>
              <a:gd name="connsiteY9" fmla="*/ 189781 h 384357"/>
              <a:gd name="connsiteX10" fmla="*/ 276046 w 483080"/>
              <a:gd name="connsiteY10" fmla="*/ 215661 h 384357"/>
              <a:gd name="connsiteX11" fmla="*/ 293298 w 483080"/>
              <a:gd name="connsiteY11" fmla="*/ 267419 h 384357"/>
              <a:gd name="connsiteX12" fmla="*/ 310551 w 483080"/>
              <a:gd name="connsiteY12" fmla="*/ 319178 h 384357"/>
              <a:gd name="connsiteX13" fmla="*/ 336430 w 483080"/>
              <a:gd name="connsiteY13" fmla="*/ 370936 h 384357"/>
              <a:gd name="connsiteX14" fmla="*/ 362310 w 483080"/>
              <a:gd name="connsiteY14" fmla="*/ 379562 h 384357"/>
              <a:gd name="connsiteX15" fmla="*/ 465827 w 483080"/>
              <a:gd name="connsiteY15" fmla="*/ 353683 h 384357"/>
              <a:gd name="connsiteX16" fmla="*/ 483080 w 483080"/>
              <a:gd name="connsiteY16" fmla="*/ 336430 h 38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3080" h="384357">
                <a:moveTo>
                  <a:pt x="0" y="0"/>
                </a:moveTo>
                <a:cubicBezTo>
                  <a:pt x="2876" y="14377"/>
                  <a:pt x="1353" y="30402"/>
                  <a:pt x="8627" y="43132"/>
                </a:cubicBezTo>
                <a:cubicBezTo>
                  <a:pt x="13771" y="52134"/>
                  <a:pt x="29011" y="51593"/>
                  <a:pt x="34506" y="60385"/>
                </a:cubicBezTo>
                <a:cubicBezTo>
                  <a:pt x="43258" y="74388"/>
                  <a:pt x="55334" y="126446"/>
                  <a:pt x="60385" y="146649"/>
                </a:cubicBezTo>
                <a:cubicBezTo>
                  <a:pt x="54634" y="155275"/>
                  <a:pt x="40617" y="162470"/>
                  <a:pt x="43132" y="172528"/>
                </a:cubicBezTo>
                <a:cubicBezTo>
                  <a:pt x="45338" y="181350"/>
                  <a:pt x="59919" y="181155"/>
                  <a:pt x="69012" y="181155"/>
                </a:cubicBezTo>
                <a:cubicBezTo>
                  <a:pt x="82043" y="181155"/>
                  <a:pt x="152273" y="156277"/>
                  <a:pt x="155276" y="155276"/>
                </a:cubicBezTo>
                <a:lnTo>
                  <a:pt x="181155" y="146649"/>
                </a:lnTo>
                <a:cubicBezTo>
                  <a:pt x="242694" y="167163"/>
                  <a:pt x="168289" y="138074"/>
                  <a:pt x="232913" y="181155"/>
                </a:cubicBezTo>
                <a:cubicBezTo>
                  <a:pt x="240479" y="186199"/>
                  <a:pt x="250166" y="186906"/>
                  <a:pt x="258793" y="189781"/>
                </a:cubicBezTo>
                <a:cubicBezTo>
                  <a:pt x="264544" y="198408"/>
                  <a:pt x="271835" y="206187"/>
                  <a:pt x="276046" y="215661"/>
                </a:cubicBezTo>
                <a:cubicBezTo>
                  <a:pt x="283432" y="232279"/>
                  <a:pt x="287547" y="250166"/>
                  <a:pt x="293298" y="267419"/>
                </a:cubicBezTo>
                <a:lnTo>
                  <a:pt x="310551" y="319178"/>
                </a:lnTo>
                <a:cubicBezTo>
                  <a:pt x="316233" y="336223"/>
                  <a:pt x="321230" y="358777"/>
                  <a:pt x="336430" y="370936"/>
                </a:cubicBezTo>
                <a:cubicBezTo>
                  <a:pt x="343531" y="376616"/>
                  <a:pt x="353683" y="376687"/>
                  <a:pt x="362310" y="379562"/>
                </a:cubicBezTo>
                <a:cubicBezTo>
                  <a:pt x="427140" y="372359"/>
                  <a:pt x="427484" y="384357"/>
                  <a:pt x="465827" y="353683"/>
                </a:cubicBezTo>
                <a:cubicBezTo>
                  <a:pt x="472178" y="348602"/>
                  <a:pt x="477329" y="342181"/>
                  <a:pt x="483080" y="33643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34" name="Freeform 233"/>
          <p:cNvSpPr/>
          <p:nvPr/>
        </p:nvSpPr>
        <p:spPr>
          <a:xfrm>
            <a:off x="6313864" y="10924514"/>
            <a:ext cx="167302" cy="272573"/>
          </a:xfrm>
          <a:custGeom>
            <a:avLst/>
            <a:gdLst>
              <a:gd name="connsiteX0" fmla="*/ 43804 w 167302"/>
              <a:gd name="connsiteY0" fmla="*/ 22407 h 272573"/>
              <a:gd name="connsiteX1" fmla="*/ 86936 w 167302"/>
              <a:gd name="connsiteY1" fmla="*/ 108671 h 272573"/>
              <a:gd name="connsiteX2" fmla="*/ 147321 w 167302"/>
              <a:gd name="connsiteY2" fmla="*/ 117297 h 272573"/>
              <a:gd name="connsiteX3" fmla="*/ 130068 w 167302"/>
              <a:gd name="connsiteY3" fmla="*/ 220814 h 272573"/>
              <a:gd name="connsiteX4" fmla="*/ 112815 w 167302"/>
              <a:gd name="connsiteY4" fmla="*/ 246694 h 272573"/>
              <a:gd name="connsiteX5" fmla="*/ 164574 w 167302"/>
              <a:gd name="connsiteY5" fmla="*/ 272573 h 27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02" h="272573">
                <a:moveTo>
                  <a:pt x="43804" y="22407"/>
                </a:moveTo>
                <a:cubicBezTo>
                  <a:pt x="138632" y="46113"/>
                  <a:pt x="0" y="0"/>
                  <a:pt x="86936" y="108671"/>
                </a:cubicBezTo>
                <a:cubicBezTo>
                  <a:pt x="99638" y="124548"/>
                  <a:pt x="127193" y="114422"/>
                  <a:pt x="147321" y="117297"/>
                </a:cubicBezTo>
                <a:cubicBezTo>
                  <a:pt x="144588" y="141892"/>
                  <a:pt x="144519" y="191912"/>
                  <a:pt x="130068" y="220814"/>
                </a:cubicBezTo>
                <a:cubicBezTo>
                  <a:pt x="125431" y="230087"/>
                  <a:pt x="118566" y="238067"/>
                  <a:pt x="112815" y="246694"/>
                </a:cubicBezTo>
                <a:cubicBezTo>
                  <a:pt x="167302" y="264855"/>
                  <a:pt x="164574" y="245760"/>
                  <a:pt x="164574" y="272573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35" name="Freeform 234"/>
          <p:cNvSpPr/>
          <p:nvPr/>
        </p:nvSpPr>
        <p:spPr>
          <a:xfrm>
            <a:off x="5581291" y="10350484"/>
            <a:ext cx="301924" cy="164065"/>
          </a:xfrm>
          <a:custGeom>
            <a:avLst/>
            <a:gdLst>
              <a:gd name="connsiteX0" fmla="*/ 0 w 301924"/>
              <a:gd name="connsiteY0" fmla="*/ 52973 h 164065"/>
              <a:gd name="connsiteX1" fmla="*/ 25879 w 301924"/>
              <a:gd name="connsiteY1" fmla="*/ 35720 h 164065"/>
              <a:gd name="connsiteX2" fmla="*/ 77637 w 301924"/>
              <a:gd name="connsiteY2" fmla="*/ 9841 h 164065"/>
              <a:gd name="connsiteX3" fmla="*/ 129396 w 301924"/>
              <a:gd name="connsiteY3" fmla="*/ 44346 h 164065"/>
              <a:gd name="connsiteX4" fmla="*/ 120769 w 301924"/>
              <a:gd name="connsiteY4" fmla="*/ 70225 h 164065"/>
              <a:gd name="connsiteX5" fmla="*/ 129396 w 301924"/>
              <a:gd name="connsiteY5" fmla="*/ 130610 h 164065"/>
              <a:gd name="connsiteX6" fmla="*/ 155275 w 301924"/>
              <a:gd name="connsiteY6" fmla="*/ 121984 h 164065"/>
              <a:gd name="connsiteX7" fmla="*/ 172528 w 301924"/>
              <a:gd name="connsiteY7" fmla="*/ 96105 h 164065"/>
              <a:gd name="connsiteX8" fmla="*/ 198407 w 301924"/>
              <a:gd name="connsiteY8" fmla="*/ 78852 h 164065"/>
              <a:gd name="connsiteX9" fmla="*/ 215660 w 301924"/>
              <a:gd name="connsiteY9" fmla="*/ 104731 h 164065"/>
              <a:gd name="connsiteX10" fmla="*/ 250166 w 301924"/>
              <a:gd name="connsiteY10" fmla="*/ 121984 h 164065"/>
              <a:gd name="connsiteX11" fmla="*/ 276045 w 301924"/>
              <a:gd name="connsiteY11" fmla="*/ 139237 h 164065"/>
              <a:gd name="connsiteX12" fmla="*/ 301924 w 301924"/>
              <a:gd name="connsiteY12" fmla="*/ 130610 h 16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924" h="164065">
                <a:moveTo>
                  <a:pt x="0" y="52973"/>
                </a:moveTo>
                <a:cubicBezTo>
                  <a:pt x="8626" y="47222"/>
                  <a:pt x="16606" y="40357"/>
                  <a:pt x="25879" y="35720"/>
                </a:cubicBezTo>
                <a:cubicBezTo>
                  <a:pt x="97316" y="0"/>
                  <a:pt x="3463" y="59289"/>
                  <a:pt x="77637" y="9841"/>
                </a:cubicBezTo>
                <a:cubicBezTo>
                  <a:pt x="100874" y="15650"/>
                  <a:pt x="124216" y="13264"/>
                  <a:pt x="129396" y="44346"/>
                </a:cubicBezTo>
                <a:cubicBezTo>
                  <a:pt x="130891" y="53315"/>
                  <a:pt x="123645" y="61599"/>
                  <a:pt x="120769" y="70225"/>
                </a:cubicBezTo>
                <a:cubicBezTo>
                  <a:pt x="123645" y="90353"/>
                  <a:pt x="118117" y="113692"/>
                  <a:pt x="129396" y="130610"/>
                </a:cubicBezTo>
                <a:cubicBezTo>
                  <a:pt x="134440" y="138176"/>
                  <a:pt x="148175" y="127664"/>
                  <a:pt x="155275" y="121984"/>
                </a:cubicBezTo>
                <a:cubicBezTo>
                  <a:pt x="163371" y="115507"/>
                  <a:pt x="165197" y="103436"/>
                  <a:pt x="172528" y="96105"/>
                </a:cubicBezTo>
                <a:cubicBezTo>
                  <a:pt x="179859" y="88774"/>
                  <a:pt x="189781" y="84603"/>
                  <a:pt x="198407" y="78852"/>
                </a:cubicBezTo>
                <a:cubicBezTo>
                  <a:pt x="204158" y="87478"/>
                  <a:pt x="212020" y="95023"/>
                  <a:pt x="215660" y="104731"/>
                </a:cubicBezTo>
                <a:cubicBezTo>
                  <a:pt x="233691" y="152814"/>
                  <a:pt x="208083" y="164065"/>
                  <a:pt x="250166" y="121984"/>
                </a:cubicBezTo>
                <a:cubicBezTo>
                  <a:pt x="258792" y="127735"/>
                  <a:pt x="265818" y="137533"/>
                  <a:pt x="276045" y="139237"/>
                </a:cubicBezTo>
                <a:cubicBezTo>
                  <a:pt x="285014" y="140732"/>
                  <a:pt x="301924" y="130610"/>
                  <a:pt x="301924" y="13061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36" name="Freeform 235"/>
          <p:cNvSpPr/>
          <p:nvPr/>
        </p:nvSpPr>
        <p:spPr>
          <a:xfrm>
            <a:off x="5801329" y="10532853"/>
            <a:ext cx="56007" cy="76196"/>
          </a:xfrm>
          <a:custGeom>
            <a:avLst/>
            <a:gdLst>
              <a:gd name="connsiteX0" fmla="*/ 56007 w 56007"/>
              <a:gd name="connsiteY0" fmla="*/ 0 h 76196"/>
              <a:gd name="connsiteX1" fmla="*/ 30128 w 56007"/>
              <a:gd name="connsiteY1" fmla="*/ 8626 h 76196"/>
              <a:gd name="connsiteX2" fmla="*/ 21501 w 56007"/>
              <a:gd name="connsiteY2" fmla="*/ 69011 h 76196"/>
              <a:gd name="connsiteX3" fmla="*/ 56007 w 56007"/>
              <a:gd name="connsiteY3" fmla="*/ 69011 h 7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7" h="76196">
                <a:moveTo>
                  <a:pt x="56007" y="0"/>
                </a:moveTo>
                <a:cubicBezTo>
                  <a:pt x="47381" y="2875"/>
                  <a:pt x="37228" y="2946"/>
                  <a:pt x="30128" y="8626"/>
                </a:cubicBezTo>
                <a:cubicBezTo>
                  <a:pt x="15358" y="20442"/>
                  <a:pt x="0" y="51810"/>
                  <a:pt x="21501" y="69011"/>
                </a:cubicBezTo>
                <a:cubicBezTo>
                  <a:pt x="30483" y="76196"/>
                  <a:pt x="44505" y="69011"/>
                  <a:pt x="56007" y="69011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37" name="Freeform 236"/>
          <p:cNvSpPr/>
          <p:nvPr/>
        </p:nvSpPr>
        <p:spPr>
          <a:xfrm rot="21005407">
            <a:off x="5218981" y="10324664"/>
            <a:ext cx="328368" cy="163902"/>
          </a:xfrm>
          <a:custGeom>
            <a:avLst/>
            <a:gdLst>
              <a:gd name="connsiteX0" fmla="*/ 0 w 328368"/>
              <a:gd name="connsiteY0" fmla="*/ 86264 h 163902"/>
              <a:gd name="connsiteX1" fmla="*/ 60385 w 328368"/>
              <a:gd name="connsiteY1" fmla="*/ 60385 h 163902"/>
              <a:gd name="connsiteX2" fmla="*/ 43132 w 328368"/>
              <a:gd name="connsiteY2" fmla="*/ 8626 h 163902"/>
              <a:gd name="connsiteX3" fmla="*/ 69011 w 328368"/>
              <a:gd name="connsiteY3" fmla="*/ 0 h 163902"/>
              <a:gd name="connsiteX4" fmla="*/ 103517 w 328368"/>
              <a:gd name="connsiteY4" fmla="*/ 51758 h 163902"/>
              <a:gd name="connsiteX5" fmla="*/ 112144 w 328368"/>
              <a:gd name="connsiteY5" fmla="*/ 77637 h 163902"/>
              <a:gd name="connsiteX6" fmla="*/ 163902 w 328368"/>
              <a:gd name="connsiteY6" fmla="*/ 94890 h 163902"/>
              <a:gd name="connsiteX7" fmla="*/ 198408 w 328368"/>
              <a:gd name="connsiteY7" fmla="*/ 51758 h 163902"/>
              <a:gd name="connsiteX8" fmla="*/ 207034 w 328368"/>
              <a:gd name="connsiteY8" fmla="*/ 77637 h 163902"/>
              <a:gd name="connsiteX9" fmla="*/ 232913 w 328368"/>
              <a:gd name="connsiteY9" fmla="*/ 103517 h 163902"/>
              <a:gd name="connsiteX10" fmla="*/ 258793 w 328368"/>
              <a:gd name="connsiteY10" fmla="*/ 155275 h 163902"/>
              <a:gd name="connsiteX11" fmla="*/ 284672 w 328368"/>
              <a:gd name="connsiteY11" fmla="*/ 163902 h 163902"/>
              <a:gd name="connsiteX12" fmla="*/ 310551 w 328368"/>
              <a:gd name="connsiteY12" fmla="*/ 155275 h 163902"/>
              <a:gd name="connsiteX13" fmla="*/ 319177 w 328368"/>
              <a:gd name="connsiteY13" fmla="*/ 129396 h 163902"/>
              <a:gd name="connsiteX14" fmla="*/ 327804 w 328368"/>
              <a:gd name="connsiteY14" fmla="*/ 77637 h 16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8368" h="163902">
                <a:moveTo>
                  <a:pt x="0" y="86264"/>
                </a:moveTo>
                <a:cubicBezTo>
                  <a:pt x="5885" y="84793"/>
                  <a:pt x="58464" y="75757"/>
                  <a:pt x="60385" y="60385"/>
                </a:cubicBezTo>
                <a:cubicBezTo>
                  <a:pt x="62641" y="42339"/>
                  <a:pt x="43132" y="8626"/>
                  <a:pt x="43132" y="8626"/>
                </a:cubicBezTo>
                <a:cubicBezTo>
                  <a:pt x="51758" y="5751"/>
                  <a:pt x="59918" y="0"/>
                  <a:pt x="69011" y="0"/>
                </a:cubicBezTo>
                <a:cubicBezTo>
                  <a:pt x="107100" y="0"/>
                  <a:pt x="95851" y="21093"/>
                  <a:pt x="103517" y="51758"/>
                </a:cubicBezTo>
                <a:cubicBezTo>
                  <a:pt x="105722" y="60580"/>
                  <a:pt x="104745" y="72352"/>
                  <a:pt x="112144" y="77637"/>
                </a:cubicBezTo>
                <a:cubicBezTo>
                  <a:pt x="126943" y="88207"/>
                  <a:pt x="163902" y="94890"/>
                  <a:pt x="163902" y="94890"/>
                </a:cubicBezTo>
                <a:cubicBezTo>
                  <a:pt x="167534" y="83995"/>
                  <a:pt x="174395" y="45755"/>
                  <a:pt x="198408" y="51758"/>
                </a:cubicBezTo>
                <a:cubicBezTo>
                  <a:pt x="207229" y="53963"/>
                  <a:pt x="201990" y="70071"/>
                  <a:pt x="207034" y="77637"/>
                </a:cubicBezTo>
                <a:cubicBezTo>
                  <a:pt x="213801" y="87788"/>
                  <a:pt x="224287" y="94890"/>
                  <a:pt x="232913" y="103517"/>
                </a:cubicBezTo>
                <a:cubicBezTo>
                  <a:pt x="238596" y="120565"/>
                  <a:pt x="243591" y="143113"/>
                  <a:pt x="258793" y="155275"/>
                </a:cubicBezTo>
                <a:cubicBezTo>
                  <a:pt x="265893" y="160955"/>
                  <a:pt x="276046" y="161026"/>
                  <a:pt x="284672" y="163902"/>
                </a:cubicBezTo>
                <a:cubicBezTo>
                  <a:pt x="293298" y="161026"/>
                  <a:pt x="304121" y="161705"/>
                  <a:pt x="310551" y="155275"/>
                </a:cubicBezTo>
                <a:cubicBezTo>
                  <a:pt x="316981" y="148845"/>
                  <a:pt x="316972" y="138217"/>
                  <a:pt x="319177" y="129396"/>
                </a:cubicBezTo>
                <a:cubicBezTo>
                  <a:pt x="328368" y="92633"/>
                  <a:pt x="327804" y="99124"/>
                  <a:pt x="327804" y="77637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38" name="Freeform 237"/>
          <p:cNvSpPr/>
          <p:nvPr/>
        </p:nvSpPr>
        <p:spPr>
          <a:xfrm>
            <a:off x="4787660" y="10179170"/>
            <a:ext cx="422695" cy="243280"/>
          </a:xfrm>
          <a:custGeom>
            <a:avLst/>
            <a:gdLst>
              <a:gd name="connsiteX0" fmla="*/ 0 w 422695"/>
              <a:gd name="connsiteY0" fmla="*/ 69011 h 243280"/>
              <a:gd name="connsiteX1" fmla="*/ 8627 w 422695"/>
              <a:gd name="connsiteY1" fmla="*/ 43132 h 243280"/>
              <a:gd name="connsiteX2" fmla="*/ 60385 w 422695"/>
              <a:gd name="connsiteY2" fmla="*/ 0 h 243280"/>
              <a:gd name="connsiteX3" fmla="*/ 94891 w 422695"/>
              <a:gd name="connsiteY3" fmla="*/ 103517 h 243280"/>
              <a:gd name="connsiteX4" fmla="*/ 103517 w 422695"/>
              <a:gd name="connsiteY4" fmla="*/ 129396 h 243280"/>
              <a:gd name="connsiteX5" fmla="*/ 120770 w 422695"/>
              <a:gd name="connsiteY5" fmla="*/ 155275 h 243280"/>
              <a:gd name="connsiteX6" fmla="*/ 155276 w 422695"/>
              <a:gd name="connsiteY6" fmla="*/ 120770 h 243280"/>
              <a:gd name="connsiteX7" fmla="*/ 181155 w 422695"/>
              <a:gd name="connsiteY7" fmla="*/ 112143 h 243280"/>
              <a:gd name="connsiteX8" fmla="*/ 207034 w 422695"/>
              <a:gd name="connsiteY8" fmla="*/ 138022 h 243280"/>
              <a:gd name="connsiteX9" fmla="*/ 224287 w 422695"/>
              <a:gd name="connsiteY9" fmla="*/ 163902 h 243280"/>
              <a:gd name="connsiteX10" fmla="*/ 250166 w 422695"/>
              <a:gd name="connsiteY10" fmla="*/ 172528 h 243280"/>
              <a:gd name="connsiteX11" fmla="*/ 293298 w 422695"/>
              <a:gd name="connsiteY11" fmla="*/ 207034 h 243280"/>
              <a:gd name="connsiteX12" fmla="*/ 319178 w 422695"/>
              <a:gd name="connsiteY12" fmla="*/ 224287 h 243280"/>
              <a:gd name="connsiteX13" fmla="*/ 370936 w 422695"/>
              <a:gd name="connsiteY13" fmla="*/ 241539 h 243280"/>
              <a:gd name="connsiteX14" fmla="*/ 422695 w 422695"/>
              <a:gd name="connsiteY14" fmla="*/ 224287 h 2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2695" h="243280">
                <a:moveTo>
                  <a:pt x="0" y="69011"/>
                </a:moveTo>
                <a:cubicBezTo>
                  <a:pt x="2876" y="60385"/>
                  <a:pt x="3583" y="50698"/>
                  <a:pt x="8627" y="43132"/>
                </a:cubicBezTo>
                <a:cubicBezTo>
                  <a:pt x="21911" y="23206"/>
                  <a:pt x="41289" y="12731"/>
                  <a:pt x="60385" y="0"/>
                </a:cubicBezTo>
                <a:lnTo>
                  <a:pt x="94891" y="103517"/>
                </a:lnTo>
                <a:cubicBezTo>
                  <a:pt x="97766" y="112143"/>
                  <a:pt x="98473" y="121830"/>
                  <a:pt x="103517" y="129396"/>
                </a:cubicBezTo>
                <a:lnTo>
                  <a:pt x="120770" y="155275"/>
                </a:lnTo>
                <a:cubicBezTo>
                  <a:pt x="189778" y="132273"/>
                  <a:pt x="109270" y="166776"/>
                  <a:pt x="155276" y="120770"/>
                </a:cubicBezTo>
                <a:cubicBezTo>
                  <a:pt x="161706" y="114340"/>
                  <a:pt x="172529" y="115019"/>
                  <a:pt x="181155" y="112143"/>
                </a:cubicBezTo>
                <a:cubicBezTo>
                  <a:pt x="189781" y="120769"/>
                  <a:pt x="199224" y="128650"/>
                  <a:pt x="207034" y="138022"/>
                </a:cubicBezTo>
                <a:cubicBezTo>
                  <a:pt x="213671" y="145987"/>
                  <a:pt x="216191" y="157425"/>
                  <a:pt x="224287" y="163902"/>
                </a:cubicBezTo>
                <a:cubicBezTo>
                  <a:pt x="231387" y="169582"/>
                  <a:pt x="241540" y="169653"/>
                  <a:pt x="250166" y="172528"/>
                </a:cubicBezTo>
                <a:cubicBezTo>
                  <a:pt x="279249" y="216152"/>
                  <a:pt x="251631" y="186200"/>
                  <a:pt x="293298" y="207034"/>
                </a:cubicBezTo>
                <a:cubicBezTo>
                  <a:pt x="302571" y="211671"/>
                  <a:pt x="309704" y="220076"/>
                  <a:pt x="319178" y="224287"/>
                </a:cubicBezTo>
                <a:cubicBezTo>
                  <a:pt x="335796" y="231673"/>
                  <a:pt x="370936" y="241539"/>
                  <a:pt x="370936" y="241539"/>
                </a:cubicBezTo>
                <a:cubicBezTo>
                  <a:pt x="418056" y="232116"/>
                  <a:pt x="403700" y="243280"/>
                  <a:pt x="422695" y="224287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39" name="Freeform 238"/>
          <p:cNvSpPr/>
          <p:nvPr/>
        </p:nvSpPr>
        <p:spPr>
          <a:xfrm>
            <a:off x="4157932" y="10282687"/>
            <a:ext cx="284672" cy="70087"/>
          </a:xfrm>
          <a:custGeom>
            <a:avLst/>
            <a:gdLst>
              <a:gd name="connsiteX0" fmla="*/ 284672 w 284672"/>
              <a:gd name="connsiteY0" fmla="*/ 0 h 70087"/>
              <a:gd name="connsiteX1" fmla="*/ 258793 w 284672"/>
              <a:gd name="connsiteY1" fmla="*/ 25879 h 70087"/>
              <a:gd name="connsiteX2" fmla="*/ 241540 w 284672"/>
              <a:gd name="connsiteY2" fmla="*/ 51758 h 70087"/>
              <a:gd name="connsiteX3" fmla="*/ 215660 w 284672"/>
              <a:gd name="connsiteY3" fmla="*/ 60385 h 70087"/>
              <a:gd name="connsiteX4" fmla="*/ 155276 w 284672"/>
              <a:gd name="connsiteY4" fmla="*/ 69011 h 70087"/>
              <a:gd name="connsiteX5" fmla="*/ 51759 w 284672"/>
              <a:gd name="connsiteY5" fmla="*/ 25879 h 70087"/>
              <a:gd name="connsiteX6" fmla="*/ 51759 w 284672"/>
              <a:gd name="connsiteY6" fmla="*/ 25879 h 70087"/>
              <a:gd name="connsiteX7" fmla="*/ 0 w 284672"/>
              <a:gd name="connsiteY7" fmla="*/ 8626 h 7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672" h="70087">
                <a:moveTo>
                  <a:pt x="284672" y="0"/>
                </a:moveTo>
                <a:cubicBezTo>
                  <a:pt x="276046" y="8626"/>
                  <a:pt x="266603" y="16507"/>
                  <a:pt x="258793" y="25879"/>
                </a:cubicBezTo>
                <a:cubicBezTo>
                  <a:pt x="252156" y="33844"/>
                  <a:pt x="249636" y="45281"/>
                  <a:pt x="241540" y="51758"/>
                </a:cubicBezTo>
                <a:cubicBezTo>
                  <a:pt x="234439" y="57439"/>
                  <a:pt x="224577" y="58602"/>
                  <a:pt x="215660" y="60385"/>
                </a:cubicBezTo>
                <a:cubicBezTo>
                  <a:pt x="195723" y="64373"/>
                  <a:pt x="175404" y="66136"/>
                  <a:pt x="155276" y="69011"/>
                </a:cubicBezTo>
                <a:cubicBezTo>
                  <a:pt x="83064" y="56976"/>
                  <a:pt x="118070" y="70087"/>
                  <a:pt x="51759" y="25879"/>
                </a:cubicBezTo>
                <a:lnTo>
                  <a:pt x="51759" y="25879"/>
                </a:lnTo>
                <a:cubicBezTo>
                  <a:pt x="11015" y="15694"/>
                  <a:pt x="27857" y="22555"/>
                  <a:pt x="0" y="8626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40" name="Freeform 239"/>
          <p:cNvSpPr/>
          <p:nvPr/>
        </p:nvSpPr>
        <p:spPr>
          <a:xfrm>
            <a:off x="4451230" y="10092906"/>
            <a:ext cx="319178" cy="198407"/>
          </a:xfrm>
          <a:custGeom>
            <a:avLst/>
            <a:gdLst>
              <a:gd name="connsiteX0" fmla="*/ 0 w 319178"/>
              <a:gd name="connsiteY0" fmla="*/ 198407 h 198407"/>
              <a:gd name="connsiteX1" fmla="*/ 8627 w 319178"/>
              <a:gd name="connsiteY1" fmla="*/ 172528 h 198407"/>
              <a:gd name="connsiteX2" fmla="*/ 60385 w 319178"/>
              <a:gd name="connsiteY2" fmla="*/ 129396 h 198407"/>
              <a:gd name="connsiteX3" fmla="*/ 69012 w 319178"/>
              <a:gd name="connsiteY3" fmla="*/ 103517 h 198407"/>
              <a:gd name="connsiteX4" fmla="*/ 94891 w 319178"/>
              <a:gd name="connsiteY4" fmla="*/ 94890 h 198407"/>
              <a:gd name="connsiteX5" fmla="*/ 155276 w 319178"/>
              <a:gd name="connsiteY5" fmla="*/ 86264 h 198407"/>
              <a:gd name="connsiteX6" fmla="*/ 198408 w 319178"/>
              <a:gd name="connsiteY6" fmla="*/ 34505 h 198407"/>
              <a:gd name="connsiteX7" fmla="*/ 224287 w 319178"/>
              <a:gd name="connsiteY7" fmla="*/ 25879 h 198407"/>
              <a:gd name="connsiteX8" fmla="*/ 276045 w 319178"/>
              <a:gd name="connsiteY8" fmla="*/ 0 h 198407"/>
              <a:gd name="connsiteX9" fmla="*/ 310551 w 319178"/>
              <a:gd name="connsiteY9" fmla="*/ 8626 h 198407"/>
              <a:gd name="connsiteX10" fmla="*/ 319178 w 319178"/>
              <a:gd name="connsiteY10" fmla="*/ 34505 h 198407"/>
              <a:gd name="connsiteX11" fmla="*/ 310551 w 319178"/>
              <a:gd name="connsiteY11" fmla="*/ 60385 h 198407"/>
              <a:gd name="connsiteX12" fmla="*/ 310551 w 319178"/>
              <a:gd name="connsiteY12" fmla="*/ 9489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178" h="198407">
                <a:moveTo>
                  <a:pt x="0" y="198407"/>
                </a:moveTo>
                <a:cubicBezTo>
                  <a:pt x="2876" y="189781"/>
                  <a:pt x="3583" y="180094"/>
                  <a:pt x="8627" y="172528"/>
                </a:cubicBezTo>
                <a:cubicBezTo>
                  <a:pt x="21911" y="152602"/>
                  <a:pt x="41289" y="142127"/>
                  <a:pt x="60385" y="129396"/>
                </a:cubicBezTo>
                <a:cubicBezTo>
                  <a:pt x="63261" y="120770"/>
                  <a:pt x="62582" y="109947"/>
                  <a:pt x="69012" y="103517"/>
                </a:cubicBezTo>
                <a:cubicBezTo>
                  <a:pt x="75442" y="97087"/>
                  <a:pt x="85975" y="96673"/>
                  <a:pt x="94891" y="94890"/>
                </a:cubicBezTo>
                <a:cubicBezTo>
                  <a:pt x="114829" y="90902"/>
                  <a:pt x="135148" y="89139"/>
                  <a:pt x="155276" y="86264"/>
                </a:cubicBezTo>
                <a:cubicBezTo>
                  <a:pt x="168007" y="67167"/>
                  <a:pt x="178481" y="47790"/>
                  <a:pt x="198408" y="34505"/>
                </a:cubicBezTo>
                <a:cubicBezTo>
                  <a:pt x="205974" y="29461"/>
                  <a:pt x="215661" y="28754"/>
                  <a:pt x="224287" y="25879"/>
                </a:cubicBezTo>
                <a:cubicBezTo>
                  <a:pt x="237372" y="17155"/>
                  <a:pt x="258187" y="0"/>
                  <a:pt x="276045" y="0"/>
                </a:cubicBezTo>
                <a:cubicBezTo>
                  <a:pt x="287901" y="0"/>
                  <a:pt x="299049" y="5751"/>
                  <a:pt x="310551" y="8626"/>
                </a:cubicBezTo>
                <a:cubicBezTo>
                  <a:pt x="313427" y="17252"/>
                  <a:pt x="319178" y="25412"/>
                  <a:pt x="319178" y="34505"/>
                </a:cubicBezTo>
                <a:cubicBezTo>
                  <a:pt x="319178" y="43598"/>
                  <a:pt x="311837" y="51383"/>
                  <a:pt x="310551" y="60385"/>
                </a:cubicBezTo>
                <a:cubicBezTo>
                  <a:pt x="308924" y="71771"/>
                  <a:pt x="310551" y="83388"/>
                  <a:pt x="310551" y="94890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42" name="Freeform 241"/>
          <p:cNvSpPr/>
          <p:nvPr/>
        </p:nvSpPr>
        <p:spPr>
          <a:xfrm>
            <a:off x="3843638" y="9696091"/>
            <a:ext cx="107260" cy="224286"/>
          </a:xfrm>
          <a:custGeom>
            <a:avLst/>
            <a:gdLst>
              <a:gd name="connsiteX0" fmla="*/ 107260 w 107260"/>
              <a:gd name="connsiteY0" fmla="*/ 224286 h 224286"/>
              <a:gd name="connsiteX1" fmla="*/ 81381 w 107260"/>
              <a:gd name="connsiteY1" fmla="*/ 138022 h 224286"/>
              <a:gd name="connsiteX2" fmla="*/ 55502 w 107260"/>
              <a:gd name="connsiteY2" fmla="*/ 129396 h 224286"/>
              <a:gd name="connsiteX3" fmla="*/ 46875 w 107260"/>
              <a:gd name="connsiteY3" fmla="*/ 103517 h 224286"/>
              <a:gd name="connsiteX4" fmla="*/ 3743 w 107260"/>
              <a:gd name="connsiteY4" fmla="*/ 51758 h 224286"/>
              <a:gd name="connsiteX5" fmla="*/ 3743 w 107260"/>
              <a:gd name="connsiteY5" fmla="*/ 0 h 22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260" h="224286">
                <a:moveTo>
                  <a:pt x="107260" y="224286"/>
                </a:moveTo>
                <a:cubicBezTo>
                  <a:pt x="104180" y="211967"/>
                  <a:pt x="87109" y="139931"/>
                  <a:pt x="81381" y="138022"/>
                </a:cubicBezTo>
                <a:lnTo>
                  <a:pt x="55502" y="129396"/>
                </a:lnTo>
                <a:cubicBezTo>
                  <a:pt x="52626" y="120770"/>
                  <a:pt x="51919" y="111083"/>
                  <a:pt x="46875" y="103517"/>
                </a:cubicBezTo>
                <a:cubicBezTo>
                  <a:pt x="36396" y="87798"/>
                  <a:pt x="8446" y="72922"/>
                  <a:pt x="3743" y="51758"/>
                </a:cubicBezTo>
                <a:cubicBezTo>
                  <a:pt x="0" y="34916"/>
                  <a:pt x="3743" y="17253"/>
                  <a:pt x="3743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43" name="Freeform 242"/>
          <p:cNvSpPr/>
          <p:nvPr/>
        </p:nvSpPr>
        <p:spPr>
          <a:xfrm>
            <a:off x="3968151" y="9920377"/>
            <a:ext cx="138023" cy="258793"/>
          </a:xfrm>
          <a:custGeom>
            <a:avLst/>
            <a:gdLst>
              <a:gd name="connsiteX0" fmla="*/ 0 w 138023"/>
              <a:gd name="connsiteY0" fmla="*/ 0 h 258793"/>
              <a:gd name="connsiteX1" fmla="*/ 60385 w 138023"/>
              <a:gd name="connsiteY1" fmla="*/ 77638 h 258793"/>
              <a:gd name="connsiteX2" fmla="*/ 69011 w 138023"/>
              <a:gd name="connsiteY2" fmla="*/ 103517 h 258793"/>
              <a:gd name="connsiteX3" fmla="*/ 77638 w 138023"/>
              <a:gd name="connsiteY3" fmla="*/ 155276 h 258793"/>
              <a:gd name="connsiteX4" fmla="*/ 103517 w 138023"/>
              <a:gd name="connsiteY4" fmla="*/ 181155 h 258793"/>
              <a:gd name="connsiteX5" fmla="*/ 129396 w 138023"/>
              <a:gd name="connsiteY5" fmla="*/ 232914 h 258793"/>
              <a:gd name="connsiteX6" fmla="*/ 138023 w 138023"/>
              <a:gd name="connsiteY6" fmla="*/ 258793 h 25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23" h="258793">
                <a:moveTo>
                  <a:pt x="0" y="0"/>
                </a:moveTo>
                <a:cubicBezTo>
                  <a:pt x="41273" y="61910"/>
                  <a:pt x="19844" y="37097"/>
                  <a:pt x="60385" y="77638"/>
                </a:cubicBezTo>
                <a:cubicBezTo>
                  <a:pt x="63260" y="86264"/>
                  <a:pt x="67038" y="94641"/>
                  <a:pt x="69011" y="103517"/>
                </a:cubicBezTo>
                <a:cubicBezTo>
                  <a:pt x="72805" y="120591"/>
                  <a:pt x="70534" y="139293"/>
                  <a:pt x="77638" y="155276"/>
                </a:cubicBezTo>
                <a:cubicBezTo>
                  <a:pt x="82593" y="166424"/>
                  <a:pt x="94891" y="172529"/>
                  <a:pt x="103517" y="181155"/>
                </a:cubicBezTo>
                <a:cubicBezTo>
                  <a:pt x="125196" y="246195"/>
                  <a:pt x="95954" y="166031"/>
                  <a:pt x="129396" y="232914"/>
                </a:cubicBezTo>
                <a:cubicBezTo>
                  <a:pt x="133463" y="241047"/>
                  <a:pt x="138023" y="258793"/>
                  <a:pt x="138023" y="258793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44" name="Freeform 243"/>
          <p:cNvSpPr/>
          <p:nvPr/>
        </p:nvSpPr>
        <p:spPr>
          <a:xfrm>
            <a:off x="4115856" y="10164027"/>
            <a:ext cx="67955" cy="110033"/>
          </a:xfrm>
          <a:custGeom>
            <a:avLst/>
            <a:gdLst>
              <a:gd name="connsiteX0" fmla="*/ 7570 w 67955"/>
              <a:gd name="connsiteY0" fmla="*/ 15143 h 110033"/>
              <a:gd name="connsiteX1" fmla="*/ 33450 w 67955"/>
              <a:gd name="connsiteY1" fmla="*/ 66901 h 110033"/>
              <a:gd name="connsiteX2" fmla="*/ 42076 w 67955"/>
              <a:gd name="connsiteY2" fmla="*/ 92781 h 110033"/>
              <a:gd name="connsiteX3" fmla="*/ 67955 w 67955"/>
              <a:gd name="connsiteY3" fmla="*/ 110033 h 11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55" h="110033">
                <a:moveTo>
                  <a:pt x="7570" y="15143"/>
                </a:moveTo>
                <a:cubicBezTo>
                  <a:pt x="29258" y="80201"/>
                  <a:pt x="0" y="0"/>
                  <a:pt x="33450" y="66901"/>
                </a:cubicBezTo>
                <a:cubicBezTo>
                  <a:pt x="37517" y="75034"/>
                  <a:pt x="36396" y="85680"/>
                  <a:pt x="42076" y="92781"/>
                </a:cubicBezTo>
                <a:cubicBezTo>
                  <a:pt x="48552" y="100877"/>
                  <a:pt x="67955" y="110033"/>
                  <a:pt x="67955" y="110033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46" name="Freeform 245"/>
          <p:cNvSpPr/>
          <p:nvPr/>
        </p:nvSpPr>
        <p:spPr>
          <a:xfrm>
            <a:off x="4110389" y="8151962"/>
            <a:ext cx="237324" cy="500332"/>
          </a:xfrm>
          <a:custGeom>
            <a:avLst/>
            <a:gdLst>
              <a:gd name="connsiteX0" fmla="*/ 73422 w 237324"/>
              <a:gd name="connsiteY0" fmla="*/ 0 h 500332"/>
              <a:gd name="connsiteX1" fmla="*/ 56169 w 237324"/>
              <a:gd name="connsiteY1" fmla="*/ 51759 h 500332"/>
              <a:gd name="connsiteX2" fmla="*/ 47543 w 237324"/>
              <a:gd name="connsiteY2" fmla="*/ 77638 h 500332"/>
              <a:gd name="connsiteX3" fmla="*/ 30290 w 237324"/>
              <a:gd name="connsiteY3" fmla="*/ 189781 h 500332"/>
              <a:gd name="connsiteX4" fmla="*/ 21664 w 237324"/>
              <a:gd name="connsiteY4" fmla="*/ 215661 h 500332"/>
              <a:gd name="connsiteX5" fmla="*/ 4411 w 237324"/>
              <a:gd name="connsiteY5" fmla="*/ 276046 h 500332"/>
              <a:gd name="connsiteX6" fmla="*/ 13037 w 237324"/>
              <a:gd name="connsiteY6" fmla="*/ 353683 h 500332"/>
              <a:gd name="connsiteX7" fmla="*/ 64796 w 237324"/>
              <a:gd name="connsiteY7" fmla="*/ 388189 h 500332"/>
              <a:gd name="connsiteX8" fmla="*/ 90675 w 237324"/>
              <a:gd name="connsiteY8" fmla="*/ 414068 h 500332"/>
              <a:gd name="connsiteX9" fmla="*/ 116554 w 237324"/>
              <a:gd name="connsiteY9" fmla="*/ 465827 h 500332"/>
              <a:gd name="connsiteX10" fmla="*/ 168313 w 237324"/>
              <a:gd name="connsiteY10" fmla="*/ 500332 h 500332"/>
              <a:gd name="connsiteX11" fmla="*/ 202819 w 237324"/>
              <a:gd name="connsiteY11" fmla="*/ 483080 h 500332"/>
              <a:gd name="connsiteX12" fmla="*/ 228698 w 237324"/>
              <a:gd name="connsiteY12" fmla="*/ 431321 h 500332"/>
              <a:gd name="connsiteX13" fmla="*/ 237324 w 237324"/>
              <a:gd name="connsiteY13" fmla="*/ 414068 h 50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7324" h="500332">
                <a:moveTo>
                  <a:pt x="73422" y="0"/>
                </a:moveTo>
                <a:lnTo>
                  <a:pt x="56169" y="51759"/>
                </a:lnTo>
                <a:lnTo>
                  <a:pt x="47543" y="77638"/>
                </a:lnTo>
                <a:cubicBezTo>
                  <a:pt x="44789" y="96918"/>
                  <a:pt x="35081" y="168221"/>
                  <a:pt x="30290" y="189781"/>
                </a:cubicBezTo>
                <a:cubicBezTo>
                  <a:pt x="28317" y="198658"/>
                  <a:pt x="24162" y="206918"/>
                  <a:pt x="21664" y="215661"/>
                </a:cubicBezTo>
                <a:cubicBezTo>
                  <a:pt x="0" y="291484"/>
                  <a:pt x="25093" y="213994"/>
                  <a:pt x="4411" y="276046"/>
                </a:cubicBezTo>
                <a:cubicBezTo>
                  <a:pt x="7286" y="301925"/>
                  <a:pt x="692" y="330757"/>
                  <a:pt x="13037" y="353683"/>
                </a:cubicBezTo>
                <a:cubicBezTo>
                  <a:pt x="22868" y="371940"/>
                  <a:pt x="50134" y="373527"/>
                  <a:pt x="64796" y="388189"/>
                </a:cubicBezTo>
                <a:lnTo>
                  <a:pt x="90675" y="414068"/>
                </a:lnTo>
                <a:cubicBezTo>
                  <a:pt x="96828" y="432525"/>
                  <a:pt x="100818" y="452058"/>
                  <a:pt x="116554" y="465827"/>
                </a:cubicBezTo>
                <a:cubicBezTo>
                  <a:pt x="132159" y="479481"/>
                  <a:pt x="168313" y="500332"/>
                  <a:pt x="168313" y="500332"/>
                </a:cubicBezTo>
                <a:cubicBezTo>
                  <a:pt x="179815" y="494581"/>
                  <a:pt x="192940" y="491312"/>
                  <a:pt x="202819" y="483080"/>
                </a:cubicBezTo>
                <a:cubicBezTo>
                  <a:pt x="220266" y="468541"/>
                  <a:pt x="221045" y="450453"/>
                  <a:pt x="228698" y="431321"/>
                </a:cubicBezTo>
                <a:cubicBezTo>
                  <a:pt x="231086" y="425351"/>
                  <a:pt x="234449" y="419819"/>
                  <a:pt x="237324" y="414068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47" name="Freeform 246"/>
          <p:cNvSpPr/>
          <p:nvPr/>
        </p:nvSpPr>
        <p:spPr>
          <a:xfrm>
            <a:off x="4589253" y="8358996"/>
            <a:ext cx="155275" cy="103792"/>
          </a:xfrm>
          <a:custGeom>
            <a:avLst/>
            <a:gdLst>
              <a:gd name="connsiteX0" fmla="*/ 0 w 155275"/>
              <a:gd name="connsiteY0" fmla="*/ 103517 h 103792"/>
              <a:gd name="connsiteX1" fmla="*/ 86264 w 155275"/>
              <a:gd name="connsiteY1" fmla="*/ 77638 h 103792"/>
              <a:gd name="connsiteX2" fmla="*/ 103517 w 155275"/>
              <a:gd name="connsiteY2" fmla="*/ 51759 h 103792"/>
              <a:gd name="connsiteX3" fmla="*/ 129396 w 155275"/>
              <a:gd name="connsiteY3" fmla="*/ 0 h 103792"/>
              <a:gd name="connsiteX4" fmla="*/ 155275 w 155275"/>
              <a:gd name="connsiteY4" fmla="*/ 43132 h 10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75" h="103792">
                <a:moveTo>
                  <a:pt x="0" y="103517"/>
                </a:moveTo>
                <a:cubicBezTo>
                  <a:pt x="38010" y="98087"/>
                  <a:pt x="60110" y="103792"/>
                  <a:pt x="86264" y="77638"/>
                </a:cubicBezTo>
                <a:cubicBezTo>
                  <a:pt x="93595" y="70307"/>
                  <a:pt x="97766" y="60385"/>
                  <a:pt x="103517" y="51759"/>
                </a:cubicBezTo>
                <a:cubicBezTo>
                  <a:pt x="105644" y="45377"/>
                  <a:pt x="118246" y="0"/>
                  <a:pt x="129396" y="0"/>
                </a:cubicBezTo>
                <a:cubicBezTo>
                  <a:pt x="134602" y="0"/>
                  <a:pt x="151696" y="35973"/>
                  <a:pt x="155275" y="43132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48" name="Freeform 247"/>
          <p:cNvSpPr/>
          <p:nvPr/>
        </p:nvSpPr>
        <p:spPr>
          <a:xfrm>
            <a:off x="4753155" y="8393502"/>
            <a:ext cx="60385" cy="43132"/>
          </a:xfrm>
          <a:custGeom>
            <a:avLst/>
            <a:gdLst>
              <a:gd name="connsiteX0" fmla="*/ 0 w 60385"/>
              <a:gd name="connsiteY0" fmla="*/ 0 h 43132"/>
              <a:gd name="connsiteX1" fmla="*/ 51758 w 60385"/>
              <a:gd name="connsiteY1" fmla="*/ 25879 h 43132"/>
              <a:gd name="connsiteX2" fmla="*/ 60385 w 60385"/>
              <a:gd name="connsiteY2" fmla="*/ 43132 h 4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85" h="43132">
                <a:moveTo>
                  <a:pt x="0" y="0"/>
                </a:moveTo>
                <a:cubicBezTo>
                  <a:pt x="21049" y="7016"/>
                  <a:pt x="35035" y="9156"/>
                  <a:pt x="51758" y="25879"/>
                </a:cubicBezTo>
                <a:cubicBezTo>
                  <a:pt x="56305" y="30426"/>
                  <a:pt x="57509" y="37381"/>
                  <a:pt x="60385" y="43132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49" name="Freeform 248"/>
          <p:cNvSpPr/>
          <p:nvPr/>
        </p:nvSpPr>
        <p:spPr>
          <a:xfrm>
            <a:off x="4477109" y="8451494"/>
            <a:ext cx="112144" cy="38315"/>
          </a:xfrm>
          <a:custGeom>
            <a:avLst/>
            <a:gdLst>
              <a:gd name="connsiteX0" fmla="*/ 0 w 112144"/>
              <a:gd name="connsiteY0" fmla="*/ 36898 h 38315"/>
              <a:gd name="connsiteX1" fmla="*/ 94891 w 112144"/>
              <a:gd name="connsiteY1" fmla="*/ 28272 h 38315"/>
              <a:gd name="connsiteX2" fmla="*/ 103517 w 112144"/>
              <a:gd name="connsiteY2" fmla="*/ 2393 h 38315"/>
              <a:gd name="connsiteX3" fmla="*/ 112144 w 112144"/>
              <a:gd name="connsiteY3" fmla="*/ 2393 h 3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44" h="38315">
                <a:moveTo>
                  <a:pt x="0" y="36898"/>
                </a:moveTo>
                <a:cubicBezTo>
                  <a:pt x="31630" y="34023"/>
                  <a:pt x="64760" y="38315"/>
                  <a:pt x="94891" y="28272"/>
                </a:cubicBezTo>
                <a:cubicBezTo>
                  <a:pt x="103517" y="25397"/>
                  <a:pt x="98473" y="9959"/>
                  <a:pt x="103517" y="2393"/>
                </a:cubicBezTo>
                <a:cubicBezTo>
                  <a:pt x="105112" y="0"/>
                  <a:pt x="109268" y="2393"/>
                  <a:pt x="112144" y="2393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50" name="Freeform 249"/>
          <p:cNvSpPr/>
          <p:nvPr/>
        </p:nvSpPr>
        <p:spPr>
          <a:xfrm>
            <a:off x="4356340" y="8479766"/>
            <a:ext cx="129396" cy="103517"/>
          </a:xfrm>
          <a:custGeom>
            <a:avLst/>
            <a:gdLst>
              <a:gd name="connsiteX0" fmla="*/ 129396 w 129396"/>
              <a:gd name="connsiteY0" fmla="*/ 0 h 103517"/>
              <a:gd name="connsiteX1" fmla="*/ 77637 w 129396"/>
              <a:gd name="connsiteY1" fmla="*/ 25879 h 103517"/>
              <a:gd name="connsiteX2" fmla="*/ 17252 w 129396"/>
              <a:gd name="connsiteY2" fmla="*/ 94891 h 103517"/>
              <a:gd name="connsiteX3" fmla="*/ 0 w 129396"/>
              <a:gd name="connsiteY3" fmla="*/ 103517 h 10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96" h="103517">
                <a:moveTo>
                  <a:pt x="129396" y="0"/>
                </a:moveTo>
                <a:cubicBezTo>
                  <a:pt x="110936" y="6153"/>
                  <a:pt x="91408" y="10140"/>
                  <a:pt x="77637" y="25879"/>
                </a:cubicBezTo>
                <a:cubicBezTo>
                  <a:pt x="21487" y="90051"/>
                  <a:pt x="68332" y="64243"/>
                  <a:pt x="17252" y="94891"/>
                </a:cubicBezTo>
                <a:cubicBezTo>
                  <a:pt x="11739" y="98199"/>
                  <a:pt x="5751" y="100642"/>
                  <a:pt x="0" y="103517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51" name="Freeform 250"/>
          <p:cNvSpPr/>
          <p:nvPr/>
        </p:nvSpPr>
        <p:spPr>
          <a:xfrm>
            <a:off x="4796287" y="8195094"/>
            <a:ext cx="379562" cy="291102"/>
          </a:xfrm>
          <a:custGeom>
            <a:avLst/>
            <a:gdLst>
              <a:gd name="connsiteX0" fmla="*/ 0 w 379562"/>
              <a:gd name="connsiteY0" fmla="*/ 224287 h 291102"/>
              <a:gd name="connsiteX1" fmla="*/ 17253 w 379562"/>
              <a:gd name="connsiteY1" fmla="*/ 250166 h 291102"/>
              <a:gd name="connsiteX2" fmla="*/ 103517 w 379562"/>
              <a:gd name="connsiteY2" fmla="*/ 276046 h 291102"/>
              <a:gd name="connsiteX3" fmla="*/ 129396 w 379562"/>
              <a:gd name="connsiteY3" fmla="*/ 284672 h 291102"/>
              <a:gd name="connsiteX4" fmla="*/ 146649 w 379562"/>
              <a:gd name="connsiteY4" fmla="*/ 232914 h 291102"/>
              <a:gd name="connsiteX5" fmla="*/ 155275 w 379562"/>
              <a:gd name="connsiteY5" fmla="*/ 155276 h 291102"/>
              <a:gd name="connsiteX6" fmla="*/ 250166 w 379562"/>
              <a:gd name="connsiteY6" fmla="*/ 146649 h 291102"/>
              <a:gd name="connsiteX7" fmla="*/ 267419 w 379562"/>
              <a:gd name="connsiteY7" fmla="*/ 120770 h 291102"/>
              <a:gd name="connsiteX8" fmla="*/ 284671 w 379562"/>
              <a:gd name="connsiteY8" fmla="*/ 43132 h 291102"/>
              <a:gd name="connsiteX9" fmla="*/ 293298 w 379562"/>
              <a:gd name="connsiteY9" fmla="*/ 17253 h 291102"/>
              <a:gd name="connsiteX10" fmla="*/ 345056 w 379562"/>
              <a:gd name="connsiteY10" fmla="*/ 0 h 291102"/>
              <a:gd name="connsiteX11" fmla="*/ 379562 w 379562"/>
              <a:gd name="connsiteY11" fmla="*/ 8627 h 29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562" h="291102">
                <a:moveTo>
                  <a:pt x="0" y="224287"/>
                </a:moveTo>
                <a:cubicBezTo>
                  <a:pt x="5751" y="232913"/>
                  <a:pt x="9922" y="242835"/>
                  <a:pt x="17253" y="250166"/>
                </a:cubicBezTo>
                <a:cubicBezTo>
                  <a:pt x="43407" y="276320"/>
                  <a:pt x="65508" y="270616"/>
                  <a:pt x="103517" y="276046"/>
                </a:cubicBezTo>
                <a:cubicBezTo>
                  <a:pt x="112143" y="278921"/>
                  <a:pt x="122966" y="291102"/>
                  <a:pt x="129396" y="284672"/>
                </a:cubicBezTo>
                <a:cubicBezTo>
                  <a:pt x="142255" y="271813"/>
                  <a:pt x="146649" y="232914"/>
                  <a:pt x="146649" y="232914"/>
                </a:cubicBezTo>
                <a:cubicBezTo>
                  <a:pt x="149524" y="207035"/>
                  <a:pt x="135272" y="171946"/>
                  <a:pt x="155275" y="155276"/>
                </a:cubicBezTo>
                <a:cubicBezTo>
                  <a:pt x="179674" y="134943"/>
                  <a:pt x="219810" y="155989"/>
                  <a:pt x="250166" y="146649"/>
                </a:cubicBezTo>
                <a:cubicBezTo>
                  <a:pt x="260075" y="143600"/>
                  <a:pt x="261668" y="129396"/>
                  <a:pt x="267419" y="120770"/>
                </a:cubicBezTo>
                <a:cubicBezTo>
                  <a:pt x="286839" y="62507"/>
                  <a:pt x="264426" y="134234"/>
                  <a:pt x="284671" y="43132"/>
                </a:cubicBezTo>
                <a:cubicBezTo>
                  <a:pt x="286644" y="34256"/>
                  <a:pt x="285899" y="22538"/>
                  <a:pt x="293298" y="17253"/>
                </a:cubicBezTo>
                <a:cubicBezTo>
                  <a:pt x="308097" y="6683"/>
                  <a:pt x="345056" y="0"/>
                  <a:pt x="345056" y="0"/>
                </a:cubicBezTo>
                <a:cubicBezTo>
                  <a:pt x="373664" y="9536"/>
                  <a:pt x="361843" y="8627"/>
                  <a:pt x="379562" y="8627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52" name="Freeform 251"/>
          <p:cNvSpPr/>
          <p:nvPr/>
        </p:nvSpPr>
        <p:spPr>
          <a:xfrm>
            <a:off x="5235858" y="7910423"/>
            <a:ext cx="103893" cy="189781"/>
          </a:xfrm>
          <a:custGeom>
            <a:avLst/>
            <a:gdLst>
              <a:gd name="connsiteX0" fmla="*/ 376 w 103893"/>
              <a:gd name="connsiteY0" fmla="*/ 189781 h 189781"/>
              <a:gd name="connsiteX1" fmla="*/ 9002 w 103893"/>
              <a:gd name="connsiteY1" fmla="*/ 155275 h 189781"/>
              <a:gd name="connsiteX2" fmla="*/ 60761 w 103893"/>
              <a:gd name="connsiteY2" fmla="*/ 138022 h 189781"/>
              <a:gd name="connsiteX3" fmla="*/ 69387 w 103893"/>
              <a:gd name="connsiteY3" fmla="*/ 51758 h 189781"/>
              <a:gd name="connsiteX4" fmla="*/ 60761 w 103893"/>
              <a:gd name="connsiteY4" fmla="*/ 25879 h 189781"/>
              <a:gd name="connsiteX5" fmla="*/ 103893 w 103893"/>
              <a:gd name="connsiteY5" fmla="*/ 0 h 18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893" h="189781">
                <a:moveTo>
                  <a:pt x="376" y="189781"/>
                </a:moveTo>
                <a:cubicBezTo>
                  <a:pt x="3251" y="178279"/>
                  <a:pt x="0" y="162991"/>
                  <a:pt x="9002" y="155275"/>
                </a:cubicBezTo>
                <a:cubicBezTo>
                  <a:pt x="22810" y="143439"/>
                  <a:pt x="60761" y="138022"/>
                  <a:pt x="60761" y="138022"/>
                </a:cubicBezTo>
                <a:cubicBezTo>
                  <a:pt x="80225" y="79630"/>
                  <a:pt x="83428" y="100899"/>
                  <a:pt x="69387" y="51758"/>
                </a:cubicBezTo>
                <a:cubicBezTo>
                  <a:pt x="66889" y="43015"/>
                  <a:pt x="63636" y="34505"/>
                  <a:pt x="60761" y="25879"/>
                </a:cubicBezTo>
                <a:cubicBezTo>
                  <a:pt x="91990" y="5059"/>
                  <a:pt x="77367" y="13262"/>
                  <a:pt x="103893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53" name="Freeform 252"/>
          <p:cNvSpPr/>
          <p:nvPr/>
        </p:nvSpPr>
        <p:spPr>
          <a:xfrm>
            <a:off x="5407267" y="7677509"/>
            <a:ext cx="390593" cy="172529"/>
          </a:xfrm>
          <a:custGeom>
            <a:avLst/>
            <a:gdLst>
              <a:gd name="connsiteX0" fmla="*/ 10122 w 390593"/>
              <a:gd name="connsiteY0" fmla="*/ 172529 h 172529"/>
              <a:gd name="connsiteX1" fmla="*/ 1495 w 390593"/>
              <a:gd name="connsiteY1" fmla="*/ 146649 h 172529"/>
              <a:gd name="connsiteX2" fmla="*/ 44627 w 390593"/>
              <a:gd name="connsiteY2" fmla="*/ 103517 h 172529"/>
              <a:gd name="connsiteX3" fmla="*/ 96386 w 390593"/>
              <a:gd name="connsiteY3" fmla="*/ 112144 h 172529"/>
              <a:gd name="connsiteX4" fmla="*/ 122265 w 390593"/>
              <a:gd name="connsiteY4" fmla="*/ 129397 h 172529"/>
              <a:gd name="connsiteX5" fmla="*/ 156771 w 390593"/>
              <a:gd name="connsiteY5" fmla="*/ 120770 h 172529"/>
              <a:gd name="connsiteX6" fmla="*/ 191276 w 390593"/>
              <a:gd name="connsiteY6" fmla="*/ 69012 h 172529"/>
              <a:gd name="connsiteX7" fmla="*/ 234408 w 390593"/>
              <a:gd name="connsiteY7" fmla="*/ 25880 h 172529"/>
              <a:gd name="connsiteX8" fmla="*/ 286167 w 390593"/>
              <a:gd name="connsiteY8" fmla="*/ 8627 h 172529"/>
              <a:gd name="connsiteX9" fmla="*/ 312046 w 390593"/>
              <a:gd name="connsiteY9" fmla="*/ 0 h 172529"/>
              <a:gd name="connsiteX10" fmla="*/ 381058 w 390593"/>
              <a:gd name="connsiteY10" fmla="*/ 25880 h 172529"/>
              <a:gd name="connsiteX11" fmla="*/ 389684 w 390593"/>
              <a:gd name="connsiteY11" fmla="*/ 60385 h 1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593" h="172529">
                <a:moveTo>
                  <a:pt x="10122" y="172529"/>
                </a:moveTo>
                <a:cubicBezTo>
                  <a:pt x="7246" y="163902"/>
                  <a:pt x="0" y="155619"/>
                  <a:pt x="1495" y="146649"/>
                </a:cubicBezTo>
                <a:cubicBezTo>
                  <a:pt x="5089" y="125084"/>
                  <a:pt x="29532" y="113581"/>
                  <a:pt x="44627" y="103517"/>
                </a:cubicBezTo>
                <a:cubicBezTo>
                  <a:pt x="61880" y="106393"/>
                  <a:pt x="79793" y="106613"/>
                  <a:pt x="96386" y="112144"/>
                </a:cubicBezTo>
                <a:cubicBezTo>
                  <a:pt x="106222" y="115423"/>
                  <a:pt x="112002" y="127931"/>
                  <a:pt x="122265" y="129397"/>
                </a:cubicBezTo>
                <a:cubicBezTo>
                  <a:pt x="134002" y="131074"/>
                  <a:pt x="145269" y="123646"/>
                  <a:pt x="156771" y="120770"/>
                </a:cubicBezTo>
                <a:lnTo>
                  <a:pt x="191276" y="69012"/>
                </a:lnTo>
                <a:cubicBezTo>
                  <a:pt x="207015" y="45404"/>
                  <a:pt x="207168" y="37987"/>
                  <a:pt x="234408" y="25880"/>
                </a:cubicBezTo>
                <a:cubicBezTo>
                  <a:pt x="251027" y="18494"/>
                  <a:pt x="268914" y="14378"/>
                  <a:pt x="286167" y="8627"/>
                </a:cubicBezTo>
                <a:lnTo>
                  <a:pt x="312046" y="0"/>
                </a:lnTo>
                <a:cubicBezTo>
                  <a:pt x="335426" y="4676"/>
                  <a:pt x="364134" y="4726"/>
                  <a:pt x="381058" y="25880"/>
                </a:cubicBezTo>
                <a:cubicBezTo>
                  <a:pt x="390593" y="37799"/>
                  <a:pt x="389684" y="47943"/>
                  <a:pt x="389684" y="60385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54" name="Freeform 253"/>
          <p:cNvSpPr/>
          <p:nvPr/>
        </p:nvSpPr>
        <p:spPr>
          <a:xfrm>
            <a:off x="5900468" y="7470475"/>
            <a:ext cx="64103" cy="181155"/>
          </a:xfrm>
          <a:custGeom>
            <a:avLst/>
            <a:gdLst>
              <a:gd name="connsiteX0" fmla="*/ 8626 w 64103"/>
              <a:gd name="connsiteY0" fmla="*/ 181155 h 181155"/>
              <a:gd name="connsiteX1" fmla="*/ 34506 w 64103"/>
              <a:gd name="connsiteY1" fmla="*/ 172529 h 181155"/>
              <a:gd name="connsiteX2" fmla="*/ 60385 w 64103"/>
              <a:gd name="connsiteY2" fmla="*/ 112144 h 181155"/>
              <a:gd name="connsiteX3" fmla="*/ 51758 w 64103"/>
              <a:gd name="connsiteY3" fmla="*/ 34506 h 181155"/>
              <a:gd name="connsiteX4" fmla="*/ 0 w 64103"/>
              <a:gd name="connsiteY4" fmla="*/ 0 h 18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03" h="181155">
                <a:moveTo>
                  <a:pt x="8626" y="181155"/>
                </a:moveTo>
                <a:cubicBezTo>
                  <a:pt x="17253" y="178280"/>
                  <a:pt x="27405" y="178209"/>
                  <a:pt x="34506" y="172529"/>
                </a:cubicBezTo>
                <a:cubicBezTo>
                  <a:pt x="53121" y="157637"/>
                  <a:pt x="55205" y="132862"/>
                  <a:pt x="60385" y="112144"/>
                </a:cubicBezTo>
                <a:cubicBezTo>
                  <a:pt x="57509" y="86265"/>
                  <a:pt x="64103" y="57432"/>
                  <a:pt x="51758" y="34506"/>
                </a:cubicBezTo>
                <a:cubicBezTo>
                  <a:pt x="41927" y="16249"/>
                  <a:pt x="0" y="0"/>
                  <a:pt x="0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55" name="Freeform 254"/>
          <p:cNvSpPr/>
          <p:nvPr/>
        </p:nvSpPr>
        <p:spPr>
          <a:xfrm>
            <a:off x="5339751" y="7841411"/>
            <a:ext cx="70297" cy="77638"/>
          </a:xfrm>
          <a:custGeom>
            <a:avLst/>
            <a:gdLst>
              <a:gd name="connsiteX0" fmla="*/ 0 w 70297"/>
              <a:gd name="connsiteY0" fmla="*/ 77638 h 77638"/>
              <a:gd name="connsiteX1" fmla="*/ 25879 w 70297"/>
              <a:gd name="connsiteY1" fmla="*/ 51759 h 77638"/>
              <a:gd name="connsiteX2" fmla="*/ 69011 w 70297"/>
              <a:gd name="connsiteY2" fmla="*/ 8627 h 77638"/>
              <a:gd name="connsiteX3" fmla="*/ 69011 w 70297"/>
              <a:gd name="connsiteY3" fmla="*/ 0 h 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7" h="77638">
                <a:moveTo>
                  <a:pt x="0" y="77638"/>
                </a:moveTo>
                <a:cubicBezTo>
                  <a:pt x="8626" y="69012"/>
                  <a:pt x="16507" y="59569"/>
                  <a:pt x="25879" y="51759"/>
                </a:cubicBezTo>
                <a:cubicBezTo>
                  <a:pt x="55454" y="27113"/>
                  <a:pt x="50937" y="44774"/>
                  <a:pt x="69011" y="8627"/>
                </a:cubicBezTo>
                <a:cubicBezTo>
                  <a:pt x="70297" y="6055"/>
                  <a:pt x="69011" y="2876"/>
                  <a:pt x="69011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56" name="Freeform 255"/>
          <p:cNvSpPr/>
          <p:nvPr/>
        </p:nvSpPr>
        <p:spPr>
          <a:xfrm>
            <a:off x="5175849" y="8057072"/>
            <a:ext cx="90204" cy="149601"/>
          </a:xfrm>
          <a:custGeom>
            <a:avLst/>
            <a:gdLst>
              <a:gd name="connsiteX0" fmla="*/ 0 w 90204"/>
              <a:gd name="connsiteY0" fmla="*/ 138022 h 149601"/>
              <a:gd name="connsiteX1" fmla="*/ 69011 w 90204"/>
              <a:gd name="connsiteY1" fmla="*/ 129396 h 149601"/>
              <a:gd name="connsiteX2" fmla="*/ 77638 w 90204"/>
              <a:gd name="connsiteY2" fmla="*/ 0 h 14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204" h="149601">
                <a:moveTo>
                  <a:pt x="0" y="138022"/>
                </a:moveTo>
                <a:cubicBezTo>
                  <a:pt x="23004" y="135147"/>
                  <a:pt x="57645" y="149601"/>
                  <a:pt x="69011" y="129396"/>
                </a:cubicBezTo>
                <a:cubicBezTo>
                  <a:pt x="90204" y="91720"/>
                  <a:pt x="77638" y="0"/>
                  <a:pt x="77638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57" name="Freeform 256"/>
          <p:cNvSpPr/>
          <p:nvPr/>
        </p:nvSpPr>
        <p:spPr>
          <a:xfrm>
            <a:off x="5840083" y="7660257"/>
            <a:ext cx="69011" cy="51758"/>
          </a:xfrm>
          <a:custGeom>
            <a:avLst/>
            <a:gdLst>
              <a:gd name="connsiteX0" fmla="*/ 0 w 69011"/>
              <a:gd name="connsiteY0" fmla="*/ 51758 h 51758"/>
              <a:gd name="connsiteX1" fmla="*/ 69011 w 69011"/>
              <a:gd name="connsiteY1" fmla="*/ 0 h 5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011" h="51758">
                <a:moveTo>
                  <a:pt x="0" y="51758"/>
                </a:moveTo>
                <a:cubicBezTo>
                  <a:pt x="58526" y="12741"/>
                  <a:pt x="37097" y="31914"/>
                  <a:pt x="69011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58" name="Freeform 257"/>
          <p:cNvSpPr/>
          <p:nvPr/>
        </p:nvSpPr>
        <p:spPr>
          <a:xfrm>
            <a:off x="5564038" y="7709879"/>
            <a:ext cx="60385" cy="71147"/>
          </a:xfrm>
          <a:custGeom>
            <a:avLst/>
            <a:gdLst>
              <a:gd name="connsiteX0" fmla="*/ 0 w 60385"/>
              <a:gd name="connsiteY0" fmla="*/ 71147 h 71147"/>
              <a:gd name="connsiteX1" fmla="*/ 43132 w 60385"/>
              <a:gd name="connsiteY1" fmla="*/ 2136 h 71147"/>
              <a:gd name="connsiteX2" fmla="*/ 60385 w 60385"/>
              <a:gd name="connsiteY2" fmla="*/ 2136 h 7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85" h="71147">
                <a:moveTo>
                  <a:pt x="0" y="71147"/>
                </a:moveTo>
                <a:cubicBezTo>
                  <a:pt x="13153" y="31689"/>
                  <a:pt x="6328" y="16858"/>
                  <a:pt x="43132" y="2136"/>
                </a:cubicBezTo>
                <a:cubicBezTo>
                  <a:pt x="48472" y="0"/>
                  <a:pt x="54634" y="2136"/>
                  <a:pt x="60385" y="2136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59" name="Freeform 258"/>
          <p:cNvSpPr/>
          <p:nvPr/>
        </p:nvSpPr>
        <p:spPr>
          <a:xfrm>
            <a:off x="5867258" y="7444596"/>
            <a:ext cx="214365" cy="60385"/>
          </a:xfrm>
          <a:custGeom>
            <a:avLst/>
            <a:gdLst>
              <a:gd name="connsiteX0" fmla="*/ 33210 w 214365"/>
              <a:gd name="connsiteY0" fmla="*/ 60385 h 60385"/>
              <a:gd name="connsiteX1" fmla="*/ 24584 w 214365"/>
              <a:gd name="connsiteY1" fmla="*/ 34506 h 60385"/>
              <a:gd name="connsiteX2" fmla="*/ 7331 w 214365"/>
              <a:gd name="connsiteY2" fmla="*/ 8627 h 60385"/>
              <a:gd name="connsiteX3" fmla="*/ 33210 w 214365"/>
              <a:gd name="connsiteY3" fmla="*/ 25879 h 60385"/>
              <a:gd name="connsiteX4" fmla="*/ 59089 w 214365"/>
              <a:gd name="connsiteY4" fmla="*/ 34506 h 60385"/>
              <a:gd name="connsiteX5" fmla="*/ 128100 w 214365"/>
              <a:gd name="connsiteY5" fmla="*/ 25879 h 60385"/>
              <a:gd name="connsiteX6" fmla="*/ 153980 w 214365"/>
              <a:gd name="connsiteY6" fmla="*/ 8627 h 60385"/>
              <a:gd name="connsiteX7" fmla="*/ 179859 w 214365"/>
              <a:gd name="connsiteY7" fmla="*/ 0 h 60385"/>
              <a:gd name="connsiteX8" fmla="*/ 214365 w 214365"/>
              <a:gd name="connsiteY8" fmla="*/ 34506 h 6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365" h="60385">
                <a:moveTo>
                  <a:pt x="33210" y="60385"/>
                </a:moveTo>
                <a:cubicBezTo>
                  <a:pt x="30335" y="51759"/>
                  <a:pt x="28650" y="42639"/>
                  <a:pt x="24584" y="34506"/>
                </a:cubicBezTo>
                <a:cubicBezTo>
                  <a:pt x="19947" y="25233"/>
                  <a:pt x="0" y="15958"/>
                  <a:pt x="7331" y="8627"/>
                </a:cubicBezTo>
                <a:cubicBezTo>
                  <a:pt x="14661" y="1296"/>
                  <a:pt x="23937" y="21243"/>
                  <a:pt x="33210" y="25879"/>
                </a:cubicBezTo>
                <a:cubicBezTo>
                  <a:pt x="41343" y="29946"/>
                  <a:pt x="50463" y="31630"/>
                  <a:pt x="59089" y="34506"/>
                </a:cubicBezTo>
                <a:cubicBezTo>
                  <a:pt x="82093" y="31630"/>
                  <a:pt x="105734" y="31979"/>
                  <a:pt x="128100" y="25879"/>
                </a:cubicBezTo>
                <a:cubicBezTo>
                  <a:pt x="138102" y="23151"/>
                  <a:pt x="144707" y="13264"/>
                  <a:pt x="153980" y="8627"/>
                </a:cubicBezTo>
                <a:cubicBezTo>
                  <a:pt x="162113" y="4561"/>
                  <a:pt x="171233" y="2876"/>
                  <a:pt x="179859" y="0"/>
                </a:cubicBezTo>
                <a:cubicBezTo>
                  <a:pt x="211088" y="20820"/>
                  <a:pt x="201101" y="7980"/>
                  <a:pt x="214365" y="34506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60" name="Freeform 259"/>
          <p:cNvSpPr/>
          <p:nvPr/>
        </p:nvSpPr>
        <p:spPr>
          <a:xfrm>
            <a:off x="6010792" y="7199680"/>
            <a:ext cx="303744" cy="132773"/>
          </a:xfrm>
          <a:custGeom>
            <a:avLst/>
            <a:gdLst>
              <a:gd name="connsiteX0" fmla="*/ 44951 w 303744"/>
              <a:gd name="connsiteY0" fmla="*/ 132773 h 132773"/>
              <a:gd name="connsiteX1" fmla="*/ 1819 w 303744"/>
              <a:gd name="connsiteY1" fmla="*/ 89641 h 132773"/>
              <a:gd name="connsiteX2" fmla="*/ 10446 w 303744"/>
              <a:gd name="connsiteY2" fmla="*/ 46509 h 132773"/>
              <a:gd name="connsiteX3" fmla="*/ 53578 w 303744"/>
              <a:gd name="connsiteY3" fmla="*/ 55135 h 132773"/>
              <a:gd name="connsiteX4" fmla="*/ 96710 w 303744"/>
              <a:gd name="connsiteY4" fmla="*/ 98267 h 132773"/>
              <a:gd name="connsiteX5" fmla="*/ 122589 w 303744"/>
              <a:gd name="connsiteY5" fmla="*/ 106894 h 132773"/>
              <a:gd name="connsiteX6" fmla="*/ 148468 w 303744"/>
              <a:gd name="connsiteY6" fmla="*/ 55135 h 132773"/>
              <a:gd name="connsiteX7" fmla="*/ 200227 w 303744"/>
              <a:gd name="connsiteY7" fmla="*/ 46509 h 132773"/>
              <a:gd name="connsiteX8" fmla="*/ 226106 w 303744"/>
              <a:gd name="connsiteY8" fmla="*/ 29256 h 132773"/>
              <a:gd name="connsiteX9" fmla="*/ 243359 w 303744"/>
              <a:gd name="connsiteY9" fmla="*/ 3377 h 132773"/>
              <a:gd name="connsiteX10" fmla="*/ 269238 w 303744"/>
              <a:gd name="connsiteY10" fmla="*/ 12003 h 132773"/>
              <a:gd name="connsiteX11" fmla="*/ 277865 w 303744"/>
              <a:gd name="connsiteY11" fmla="*/ 37882 h 132773"/>
              <a:gd name="connsiteX12" fmla="*/ 303744 w 303744"/>
              <a:gd name="connsiteY12" fmla="*/ 46509 h 13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3744" h="132773">
                <a:moveTo>
                  <a:pt x="44951" y="132773"/>
                </a:moveTo>
                <a:cubicBezTo>
                  <a:pt x="30836" y="123363"/>
                  <a:pt x="4433" y="110553"/>
                  <a:pt x="1819" y="89641"/>
                </a:cubicBezTo>
                <a:cubicBezTo>
                  <a:pt x="0" y="75092"/>
                  <a:pt x="7570" y="60886"/>
                  <a:pt x="10446" y="46509"/>
                </a:cubicBezTo>
                <a:cubicBezTo>
                  <a:pt x="24823" y="49384"/>
                  <a:pt x="39850" y="49987"/>
                  <a:pt x="53578" y="55135"/>
                </a:cubicBezTo>
                <a:cubicBezTo>
                  <a:pt x="102289" y="73401"/>
                  <a:pt x="59501" y="68499"/>
                  <a:pt x="96710" y="98267"/>
                </a:cubicBezTo>
                <a:cubicBezTo>
                  <a:pt x="103810" y="103947"/>
                  <a:pt x="113963" y="104018"/>
                  <a:pt x="122589" y="106894"/>
                </a:cubicBezTo>
                <a:cubicBezTo>
                  <a:pt x="126671" y="94647"/>
                  <a:pt x="135091" y="61823"/>
                  <a:pt x="148468" y="55135"/>
                </a:cubicBezTo>
                <a:cubicBezTo>
                  <a:pt x="164112" y="47313"/>
                  <a:pt x="182974" y="49384"/>
                  <a:pt x="200227" y="46509"/>
                </a:cubicBezTo>
                <a:cubicBezTo>
                  <a:pt x="208853" y="40758"/>
                  <a:pt x="218775" y="36587"/>
                  <a:pt x="226106" y="29256"/>
                </a:cubicBezTo>
                <a:cubicBezTo>
                  <a:pt x="233437" y="21925"/>
                  <a:pt x="233733" y="7227"/>
                  <a:pt x="243359" y="3377"/>
                </a:cubicBezTo>
                <a:cubicBezTo>
                  <a:pt x="251802" y="0"/>
                  <a:pt x="260612" y="9128"/>
                  <a:pt x="269238" y="12003"/>
                </a:cubicBezTo>
                <a:cubicBezTo>
                  <a:pt x="272114" y="20629"/>
                  <a:pt x="271435" y="31452"/>
                  <a:pt x="277865" y="37882"/>
                </a:cubicBezTo>
                <a:cubicBezTo>
                  <a:pt x="284295" y="44312"/>
                  <a:pt x="303744" y="46509"/>
                  <a:pt x="303744" y="46509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61" name="Freeform 260"/>
          <p:cNvSpPr/>
          <p:nvPr/>
        </p:nvSpPr>
        <p:spPr>
          <a:xfrm>
            <a:off x="6448985" y="7061930"/>
            <a:ext cx="55332" cy="72115"/>
          </a:xfrm>
          <a:custGeom>
            <a:avLst/>
            <a:gdLst>
              <a:gd name="connsiteX0" fmla="*/ 3573 w 55332"/>
              <a:gd name="connsiteY0" fmla="*/ 72115 h 72115"/>
              <a:gd name="connsiteX1" fmla="*/ 12200 w 55332"/>
              <a:gd name="connsiteY1" fmla="*/ 11730 h 72115"/>
              <a:gd name="connsiteX2" fmla="*/ 55332 w 55332"/>
              <a:gd name="connsiteY2" fmla="*/ 3104 h 7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332" h="72115">
                <a:moveTo>
                  <a:pt x="3573" y="72115"/>
                </a:moveTo>
                <a:cubicBezTo>
                  <a:pt x="6449" y="51987"/>
                  <a:pt x="0" y="27996"/>
                  <a:pt x="12200" y="11730"/>
                </a:cubicBezTo>
                <a:cubicBezTo>
                  <a:pt x="20997" y="0"/>
                  <a:pt x="55332" y="3104"/>
                  <a:pt x="55332" y="3104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62" name="Freeform 261"/>
          <p:cNvSpPr/>
          <p:nvPr/>
        </p:nvSpPr>
        <p:spPr>
          <a:xfrm>
            <a:off x="6072996" y="7349706"/>
            <a:ext cx="93428" cy="151651"/>
          </a:xfrm>
          <a:custGeom>
            <a:avLst/>
            <a:gdLst>
              <a:gd name="connsiteX0" fmla="*/ 8627 w 93428"/>
              <a:gd name="connsiteY0" fmla="*/ 129396 h 151651"/>
              <a:gd name="connsiteX1" fmla="*/ 86264 w 93428"/>
              <a:gd name="connsiteY1" fmla="*/ 129396 h 151651"/>
              <a:gd name="connsiteX2" fmla="*/ 69012 w 93428"/>
              <a:gd name="connsiteY2" fmla="*/ 77637 h 151651"/>
              <a:gd name="connsiteX3" fmla="*/ 17253 w 93428"/>
              <a:gd name="connsiteY3" fmla="*/ 43132 h 151651"/>
              <a:gd name="connsiteX4" fmla="*/ 0 w 93428"/>
              <a:gd name="connsiteY4" fmla="*/ 0 h 15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28" h="151651">
                <a:moveTo>
                  <a:pt x="8627" y="129396"/>
                </a:moveTo>
                <a:cubicBezTo>
                  <a:pt x="20792" y="132437"/>
                  <a:pt x="76726" y="151651"/>
                  <a:pt x="86264" y="129396"/>
                </a:cubicBezTo>
                <a:cubicBezTo>
                  <a:pt x="93428" y="112680"/>
                  <a:pt x="84144" y="87725"/>
                  <a:pt x="69012" y="77637"/>
                </a:cubicBezTo>
                <a:lnTo>
                  <a:pt x="17253" y="43132"/>
                </a:lnTo>
                <a:cubicBezTo>
                  <a:pt x="6594" y="11152"/>
                  <a:pt x="12694" y="25385"/>
                  <a:pt x="0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63" name="Freeform 262"/>
          <p:cNvSpPr/>
          <p:nvPr/>
        </p:nvSpPr>
        <p:spPr>
          <a:xfrm>
            <a:off x="6314536" y="7168551"/>
            <a:ext cx="137047" cy="94891"/>
          </a:xfrm>
          <a:custGeom>
            <a:avLst/>
            <a:gdLst>
              <a:gd name="connsiteX0" fmla="*/ 0 w 137047"/>
              <a:gd name="connsiteY0" fmla="*/ 43132 h 94891"/>
              <a:gd name="connsiteX1" fmla="*/ 94890 w 137047"/>
              <a:gd name="connsiteY1" fmla="*/ 69011 h 94891"/>
              <a:gd name="connsiteX2" fmla="*/ 112143 w 137047"/>
              <a:gd name="connsiteY2" fmla="*/ 94891 h 94891"/>
              <a:gd name="connsiteX3" fmla="*/ 129396 w 137047"/>
              <a:gd name="connsiteY3" fmla="*/ 69011 h 94891"/>
              <a:gd name="connsiteX4" fmla="*/ 103517 w 137047"/>
              <a:gd name="connsiteY4" fmla="*/ 17253 h 94891"/>
              <a:gd name="connsiteX5" fmla="*/ 120770 w 137047"/>
              <a:gd name="connsiteY5" fmla="*/ 0 h 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047" h="94891">
                <a:moveTo>
                  <a:pt x="0" y="43132"/>
                </a:moveTo>
                <a:cubicBezTo>
                  <a:pt x="40823" y="48235"/>
                  <a:pt x="66929" y="41049"/>
                  <a:pt x="94890" y="69011"/>
                </a:cubicBezTo>
                <a:cubicBezTo>
                  <a:pt x="102221" y="76342"/>
                  <a:pt x="106392" y="86264"/>
                  <a:pt x="112143" y="94891"/>
                </a:cubicBezTo>
                <a:cubicBezTo>
                  <a:pt x="117894" y="86264"/>
                  <a:pt x="127691" y="79238"/>
                  <a:pt x="129396" y="69011"/>
                </a:cubicBezTo>
                <a:cubicBezTo>
                  <a:pt x="137047" y="23107"/>
                  <a:pt x="103517" y="62315"/>
                  <a:pt x="103517" y="17253"/>
                </a:cubicBezTo>
                <a:lnTo>
                  <a:pt x="120770" y="0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64" name="Freeform 263"/>
          <p:cNvSpPr/>
          <p:nvPr/>
        </p:nvSpPr>
        <p:spPr>
          <a:xfrm>
            <a:off x="6452568" y="6281326"/>
            <a:ext cx="1207699" cy="792334"/>
          </a:xfrm>
          <a:custGeom>
            <a:avLst/>
            <a:gdLst>
              <a:gd name="connsiteX0" fmla="*/ 51759 w 1207699"/>
              <a:gd name="connsiteY0" fmla="*/ 792334 h 792334"/>
              <a:gd name="connsiteX1" fmla="*/ 77638 w 1207699"/>
              <a:gd name="connsiteY1" fmla="*/ 775082 h 792334"/>
              <a:gd name="connsiteX2" fmla="*/ 103517 w 1207699"/>
              <a:gd name="connsiteY2" fmla="*/ 766455 h 792334"/>
              <a:gd name="connsiteX3" fmla="*/ 51759 w 1207699"/>
              <a:gd name="connsiteY3" fmla="*/ 731949 h 792334"/>
              <a:gd name="connsiteX4" fmla="*/ 0 w 1207699"/>
              <a:gd name="connsiteY4" fmla="*/ 714697 h 792334"/>
              <a:gd name="connsiteX5" fmla="*/ 17253 w 1207699"/>
              <a:gd name="connsiteY5" fmla="*/ 637059 h 792334"/>
              <a:gd name="connsiteX6" fmla="*/ 43133 w 1207699"/>
              <a:gd name="connsiteY6" fmla="*/ 619806 h 792334"/>
              <a:gd name="connsiteX7" fmla="*/ 112144 w 1207699"/>
              <a:gd name="connsiteY7" fmla="*/ 628432 h 792334"/>
              <a:gd name="connsiteX8" fmla="*/ 138023 w 1207699"/>
              <a:gd name="connsiteY8" fmla="*/ 645685 h 792334"/>
              <a:gd name="connsiteX9" fmla="*/ 163902 w 1207699"/>
              <a:gd name="connsiteY9" fmla="*/ 654312 h 792334"/>
              <a:gd name="connsiteX10" fmla="*/ 215661 w 1207699"/>
              <a:gd name="connsiteY10" fmla="*/ 628432 h 792334"/>
              <a:gd name="connsiteX11" fmla="*/ 241540 w 1207699"/>
              <a:gd name="connsiteY11" fmla="*/ 645685 h 792334"/>
              <a:gd name="connsiteX12" fmla="*/ 267419 w 1207699"/>
              <a:gd name="connsiteY12" fmla="*/ 654312 h 792334"/>
              <a:gd name="connsiteX13" fmla="*/ 276046 w 1207699"/>
              <a:gd name="connsiteY13" fmla="*/ 585300 h 792334"/>
              <a:gd name="connsiteX14" fmla="*/ 336431 w 1207699"/>
              <a:gd name="connsiteY14" fmla="*/ 611180 h 792334"/>
              <a:gd name="connsiteX15" fmla="*/ 327804 w 1207699"/>
              <a:gd name="connsiteY15" fmla="*/ 576674 h 792334"/>
              <a:gd name="connsiteX16" fmla="*/ 276046 w 1207699"/>
              <a:gd name="connsiteY16" fmla="*/ 524916 h 792334"/>
              <a:gd name="connsiteX17" fmla="*/ 267419 w 1207699"/>
              <a:gd name="connsiteY17" fmla="*/ 499036 h 792334"/>
              <a:gd name="connsiteX18" fmla="*/ 250167 w 1207699"/>
              <a:gd name="connsiteY18" fmla="*/ 455904 h 792334"/>
              <a:gd name="connsiteX19" fmla="*/ 276046 w 1207699"/>
              <a:gd name="connsiteY19" fmla="*/ 438651 h 792334"/>
              <a:gd name="connsiteX20" fmla="*/ 336431 w 1207699"/>
              <a:gd name="connsiteY20" fmla="*/ 455904 h 792334"/>
              <a:gd name="connsiteX21" fmla="*/ 353684 w 1207699"/>
              <a:gd name="connsiteY21" fmla="*/ 481783 h 792334"/>
              <a:gd name="connsiteX22" fmla="*/ 379563 w 1207699"/>
              <a:gd name="connsiteY22" fmla="*/ 507663 h 792334"/>
              <a:gd name="connsiteX23" fmla="*/ 414068 w 1207699"/>
              <a:gd name="connsiteY23" fmla="*/ 473157 h 792334"/>
              <a:gd name="connsiteX24" fmla="*/ 439948 w 1207699"/>
              <a:gd name="connsiteY24" fmla="*/ 455904 h 792334"/>
              <a:gd name="connsiteX25" fmla="*/ 500333 w 1207699"/>
              <a:gd name="connsiteY25" fmla="*/ 395519 h 792334"/>
              <a:gd name="connsiteX26" fmla="*/ 517585 w 1207699"/>
              <a:gd name="connsiteY26" fmla="*/ 369640 h 792334"/>
              <a:gd name="connsiteX27" fmla="*/ 526212 w 1207699"/>
              <a:gd name="connsiteY27" fmla="*/ 248870 h 792334"/>
              <a:gd name="connsiteX28" fmla="*/ 577970 w 1207699"/>
              <a:gd name="connsiteY28" fmla="*/ 240244 h 792334"/>
              <a:gd name="connsiteX29" fmla="*/ 586597 w 1207699"/>
              <a:gd name="connsiteY29" fmla="*/ 188485 h 792334"/>
              <a:gd name="connsiteX30" fmla="*/ 629729 w 1207699"/>
              <a:gd name="connsiteY30" fmla="*/ 197112 h 792334"/>
              <a:gd name="connsiteX31" fmla="*/ 681487 w 1207699"/>
              <a:gd name="connsiteY31" fmla="*/ 231617 h 792334"/>
              <a:gd name="connsiteX32" fmla="*/ 707367 w 1207699"/>
              <a:gd name="connsiteY32" fmla="*/ 248870 h 792334"/>
              <a:gd name="connsiteX33" fmla="*/ 733246 w 1207699"/>
              <a:gd name="connsiteY33" fmla="*/ 274749 h 792334"/>
              <a:gd name="connsiteX34" fmla="*/ 759125 w 1207699"/>
              <a:gd name="connsiteY34" fmla="*/ 292002 h 792334"/>
              <a:gd name="connsiteX35" fmla="*/ 785004 w 1207699"/>
              <a:gd name="connsiteY35" fmla="*/ 317882 h 792334"/>
              <a:gd name="connsiteX36" fmla="*/ 854016 w 1207699"/>
              <a:gd name="connsiteY36" fmla="*/ 326508 h 792334"/>
              <a:gd name="connsiteX37" fmla="*/ 879895 w 1207699"/>
              <a:gd name="connsiteY37" fmla="*/ 335134 h 792334"/>
              <a:gd name="connsiteX38" fmla="*/ 931653 w 1207699"/>
              <a:gd name="connsiteY38" fmla="*/ 361014 h 792334"/>
              <a:gd name="connsiteX39" fmla="*/ 897148 w 1207699"/>
              <a:gd name="connsiteY39" fmla="*/ 309255 h 792334"/>
              <a:gd name="connsiteX40" fmla="*/ 871268 w 1207699"/>
              <a:gd name="connsiteY40" fmla="*/ 257497 h 792334"/>
              <a:gd name="connsiteX41" fmla="*/ 879895 w 1207699"/>
              <a:gd name="connsiteY41" fmla="*/ 162606 h 792334"/>
              <a:gd name="connsiteX42" fmla="*/ 897148 w 1207699"/>
              <a:gd name="connsiteY42" fmla="*/ 110848 h 792334"/>
              <a:gd name="connsiteX43" fmla="*/ 923027 w 1207699"/>
              <a:gd name="connsiteY43" fmla="*/ 59089 h 792334"/>
              <a:gd name="connsiteX44" fmla="*/ 931653 w 1207699"/>
              <a:gd name="connsiteY44" fmla="*/ 7331 h 792334"/>
              <a:gd name="connsiteX45" fmla="*/ 957533 w 1207699"/>
              <a:gd name="connsiteY45" fmla="*/ 24583 h 792334"/>
              <a:gd name="connsiteX46" fmla="*/ 992038 w 1207699"/>
              <a:gd name="connsiteY46" fmla="*/ 76342 h 792334"/>
              <a:gd name="connsiteX47" fmla="*/ 1104182 w 1207699"/>
              <a:gd name="connsiteY47" fmla="*/ 110848 h 792334"/>
              <a:gd name="connsiteX48" fmla="*/ 1173193 w 1207699"/>
              <a:gd name="connsiteY48" fmla="*/ 136727 h 792334"/>
              <a:gd name="connsiteX49" fmla="*/ 1199072 w 1207699"/>
              <a:gd name="connsiteY49" fmla="*/ 153980 h 792334"/>
              <a:gd name="connsiteX50" fmla="*/ 1207699 w 1207699"/>
              <a:gd name="connsiteY50" fmla="*/ 179859 h 792334"/>
              <a:gd name="connsiteX51" fmla="*/ 1181819 w 1207699"/>
              <a:gd name="connsiteY51" fmla="*/ 240244 h 792334"/>
              <a:gd name="connsiteX52" fmla="*/ 1155940 w 1207699"/>
              <a:gd name="connsiteY52" fmla="*/ 266123 h 792334"/>
              <a:gd name="connsiteX53" fmla="*/ 1138687 w 1207699"/>
              <a:gd name="connsiteY53" fmla="*/ 292002 h 792334"/>
              <a:gd name="connsiteX54" fmla="*/ 1112808 w 1207699"/>
              <a:gd name="connsiteY54" fmla="*/ 300629 h 792334"/>
              <a:gd name="connsiteX55" fmla="*/ 1121434 w 1207699"/>
              <a:gd name="connsiteY55" fmla="*/ 404146 h 792334"/>
              <a:gd name="connsiteX56" fmla="*/ 1173193 w 1207699"/>
              <a:gd name="connsiteY56" fmla="*/ 430025 h 792334"/>
              <a:gd name="connsiteX57" fmla="*/ 1190446 w 1207699"/>
              <a:gd name="connsiteY57" fmla="*/ 447278 h 79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07699" h="792334">
                <a:moveTo>
                  <a:pt x="51759" y="792334"/>
                </a:moveTo>
                <a:cubicBezTo>
                  <a:pt x="60385" y="786583"/>
                  <a:pt x="68365" y="779718"/>
                  <a:pt x="77638" y="775082"/>
                </a:cubicBezTo>
                <a:cubicBezTo>
                  <a:pt x="85771" y="771015"/>
                  <a:pt x="108195" y="774252"/>
                  <a:pt x="103517" y="766455"/>
                </a:cubicBezTo>
                <a:cubicBezTo>
                  <a:pt x="92849" y="748675"/>
                  <a:pt x="71430" y="738506"/>
                  <a:pt x="51759" y="731949"/>
                </a:cubicBezTo>
                <a:lnTo>
                  <a:pt x="0" y="714697"/>
                </a:lnTo>
                <a:cubicBezTo>
                  <a:pt x="88" y="714171"/>
                  <a:pt x="8313" y="648234"/>
                  <a:pt x="17253" y="637059"/>
                </a:cubicBezTo>
                <a:cubicBezTo>
                  <a:pt x="23730" y="628963"/>
                  <a:pt x="34506" y="625557"/>
                  <a:pt x="43133" y="619806"/>
                </a:cubicBezTo>
                <a:cubicBezTo>
                  <a:pt x="66137" y="622681"/>
                  <a:pt x="89778" y="622332"/>
                  <a:pt x="112144" y="628432"/>
                </a:cubicBezTo>
                <a:cubicBezTo>
                  <a:pt x="122146" y="631160"/>
                  <a:pt x="128750" y="641048"/>
                  <a:pt x="138023" y="645685"/>
                </a:cubicBezTo>
                <a:cubicBezTo>
                  <a:pt x="146156" y="649752"/>
                  <a:pt x="155276" y="651436"/>
                  <a:pt x="163902" y="654312"/>
                </a:cubicBezTo>
                <a:cubicBezTo>
                  <a:pt x="172913" y="648305"/>
                  <a:pt x="201376" y="626051"/>
                  <a:pt x="215661" y="628432"/>
                </a:cubicBezTo>
                <a:cubicBezTo>
                  <a:pt x="225888" y="630136"/>
                  <a:pt x="232267" y="641048"/>
                  <a:pt x="241540" y="645685"/>
                </a:cubicBezTo>
                <a:cubicBezTo>
                  <a:pt x="249673" y="649752"/>
                  <a:pt x="258793" y="651436"/>
                  <a:pt x="267419" y="654312"/>
                </a:cubicBezTo>
                <a:cubicBezTo>
                  <a:pt x="270295" y="631308"/>
                  <a:pt x="262571" y="604165"/>
                  <a:pt x="276046" y="585300"/>
                </a:cubicBezTo>
                <a:cubicBezTo>
                  <a:pt x="285030" y="572723"/>
                  <a:pt x="331801" y="608093"/>
                  <a:pt x="336431" y="611180"/>
                </a:cubicBezTo>
                <a:cubicBezTo>
                  <a:pt x="333555" y="599678"/>
                  <a:pt x="334603" y="586387"/>
                  <a:pt x="327804" y="576674"/>
                </a:cubicBezTo>
                <a:cubicBezTo>
                  <a:pt x="313812" y="556686"/>
                  <a:pt x="276046" y="524916"/>
                  <a:pt x="276046" y="524916"/>
                </a:cubicBezTo>
                <a:cubicBezTo>
                  <a:pt x="273170" y="516289"/>
                  <a:pt x="270612" y="507550"/>
                  <a:pt x="267419" y="499036"/>
                </a:cubicBezTo>
                <a:cubicBezTo>
                  <a:pt x="261982" y="484537"/>
                  <a:pt x="247977" y="471233"/>
                  <a:pt x="250167" y="455904"/>
                </a:cubicBezTo>
                <a:cubicBezTo>
                  <a:pt x="251633" y="445641"/>
                  <a:pt x="267420" y="444402"/>
                  <a:pt x="276046" y="438651"/>
                </a:cubicBezTo>
                <a:cubicBezTo>
                  <a:pt x="278297" y="439214"/>
                  <a:pt x="330808" y="451406"/>
                  <a:pt x="336431" y="455904"/>
                </a:cubicBezTo>
                <a:cubicBezTo>
                  <a:pt x="344527" y="462380"/>
                  <a:pt x="347047" y="473818"/>
                  <a:pt x="353684" y="481783"/>
                </a:cubicBezTo>
                <a:cubicBezTo>
                  <a:pt x="361494" y="491155"/>
                  <a:pt x="370937" y="499036"/>
                  <a:pt x="379563" y="507663"/>
                </a:cubicBezTo>
                <a:cubicBezTo>
                  <a:pt x="436028" y="488840"/>
                  <a:pt x="380607" y="514983"/>
                  <a:pt x="414068" y="473157"/>
                </a:cubicBezTo>
                <a:cubicBezTo>
                  <a:pt x="420545" y="465061"/>
                  <a:pt x="431321" y="461655"/>
                  <a:pt x="439948" y="455904"/>
                </a:cubicBezTo>
                <a:cubicBezTo>
                  <a:pt x="479497" y="396580"/>
                  <a:pt x="454782" y="410703"/>
                  <a:pt x="500333" y="395519"/>
                </a:cubicBezTo>
                <a:cubicBezTo>
                  <a:pt x="506084" y="386893"/>
                  <a:pt x="516724" y="379972"/>
                  <a:pt x="517585" y="369640"/>
                </a:cubicBezTo>
                <a:cubicBezTo>
                  <a:pt x="519501" y="346650"/>
                  <a:pt x="492002" y="274527"/>
                  <a:pt x="526212" y="248870"/>
                </a:cubicBezTo>
                <a:cubicBezTo>
                  <a:pt x="540205" y="238376"/>
                  <a:pt x="560717" y="243119"/>
                  <a:pt x="577970" y="240244"/>
                </a:cubicBezTo>
                <a:cubicBezTo>
                  <a:pt x="580846" y="222991"/>
                  <a:pt x="573160" y="199682"/>
                  <a:pt x="586597" y="188485"/>
                </a:cubicBezTo>
                <a:cubicBezTo>
                  <a:pt x="597861" y="179099"/>
                  <a:pt x="616381" y="191045"/>
                  <a:pt x="629729" y="197112"/>
                </a:cubicBezTo>
                <a:cubicBezTo>
                  <a:pt x="648605" y="205692"/>
                  <a:pt x="664234" y="220115"/>
                  <a:pt x="681487" y="231617"/>
                </a:cubicBezTo>
                <a:cubicBezTo>
                  <a:pt x="690114" y="237368"/>
                  <a:pt x="700036" y="241539"/>
                  <a:pt x="707367" y="248870"/>
                </a:cubicBezTo>
                <a:cubicBezTo>
                  <a:pt x="715993" y="257496"/>
                  <a:pt x="723874" y="266939"/>
                  <a:pt x="733246" y="274749"/>
                </a:cubicBezTo>
                <a:cubicBezTo>
                  <a:pt x="741211" y="281386"/>
                  <a:pt x="751160" y="285365"/>
                  <a:pt x="759125" y="292002"/>
                </a:cubicBezTo>
                <a:cubicBezTo>
                  <a:pt x="768497" y="299812"/>
                  <a:pt x="773539" y="313713"/>
                  <a:pt x="785004" y="317882"/>
                </a:cubicBezTo>
                <a:cubicBezTo>
                  <a:pt x="806791" y="325805"/>
                  <a:pt x="831012" y="323633"/>
                  <a:pt x="854016" y="326508"/>
                </a:cubicBezTo>
                <a:cubicBezTo>
                  <a:pt x="862642" y="329383"/>
                  <a:pt x="871586" y="331441"/>
                  <a:pt x="879895" y="335134"/>
                </a:cubicBezTo>
                <a:cubicBezTo>
                  <a:pt x="897522" y="342968"/>
                  <a:pt x="920953" y="377064"/>
                  <a:pt x="931653" y="361014"/>
                </a:cubicBezTo>
                <a:lnTo>
                  <a:pt x="897148" y="309255"/>
                </a:lnTo>
                <a:cubicBezTo>
                  <a:pt x="874850" y="275808"/>
                  <a:pt x="883174" y="293213"/>
                  <a:pt x="871268" y="257497"/>
                </a:cubicBezTo>
                <a:cubicBezTo>
                  <a:pt x="874144" y="225867"/>
                  <a:pt x="874375" y="193883"/>
                  <a:pt x="879895" y="162606"/>
                </a:cubicBezTo>
                <a:cubicBezTo>
                  <a:pt x="883056" y="144697"/>
                  <a:pt x="891397" y="128101"/>
                  <a:pt x="897148" y="110848"/>
                </a:cubicBezTo>
                <a:cubicBezTo>
                  <a:pt x="909054" y="75130"/>
                  <a:pt x="900728" y="92537"/>
                  <a:pt x="923027" y="59089"/>
                </a:cubicBezTo>
                <a:cubicBezTo>
                  <a:pt x="925902" y="41836"/>
                  <a:pt x="919285" y="19699"/>
                  <a:pt x="931653" y="7331"/>
                </a:cubicBezTo>
                <a:cubicBezTo>
                  <a:pt x="938984" y="0"/>
                  <a:pt x="950706" y="16781"/>
                  <a:pt x="957533" y="24583"/>
                </a:cubicBezTo>
                <a:cubicBezTo>
                  <a:pt x="971187" y="40188"/>
                  <a:pt x="971922" y="71313"/>
                  <a:pt x="992038" y="76342"/>
                </a:cubicBezTo>
                <a:cubicBezTo>
                  <a:pt x="1027259" y="85147"/>
                  <a:pt x="1074545" y="96030"/>
                  <a:pt x="1104182" y="110848"/>
                </a:cubicBezTo>
                <a:cubicBezTo>
                  <a:pt x="1149291" y="133402"/>
                  <a:pt x="1126212" y="124981"/>
                  <a:pt x="1173193" y="136727"/>
                </a:cubicBezTo>
                <a:cubicBezTo>
                  <a:pt x="1181819" y="142478"/>
                  <a:pt x="1192595" y="145884"/>
                  <a:pt x="1199072" y="153980"/>
                </a:cubicBezTo>
                <a:cubicBezTo>
                  <a:pt x="1204752" y="161080"/>
                  <a:pt x="1207699" y="170766"/>
                  <a:pt x="1207699" y="179859"/>
                </a:cubicBezTo>
                <a:cubicBezTo>
                  <a:pt x="1207699" y="202878"/>
                  <a:pt x="1195906" y="223340"/>
                  <a:pt x="1181819" y="240244"/>
                </a:cubicBezTo>
                <a:cubicBezTo>
                  <a:pt x="1174009" y="249616"/>
                  <a:pt x="1163750" y="256751"/>
                  <a:pt x="1155940" y="266123"/>
                </a:cubicBezTo>
                <a:cubicBezTo>
                  <a:pt x="1149303" y="274088"/>
                  <a:pt x="1146783" y="285525"/>
                  <a:pt x="1138687" y="292002"/>
                </a:cubicBezTo>
                <a:cubicBezTo>
                  <a:pt x="1131587" y="297682"/>
                  <a:pt x="1121434" y="297753"/>
                  <a:pt x="1112808" y="300629"/>
                </a:cubicBezTo>
                <a:cubicBezTo>
                  <a:pt x="1115683" y="335135"/>
                  <a:pt x="1111922" y="370853"/>
                  <a:pt x="1121434" y="404146"/>
                </a:cubicBezTo>
                <a:cubicBezTo>
                  <a:pt x="1125948" y="419943"/>
                  <a:pt x="1162852" y="423821"/>
                  <a:pt x="1173193" y="430025"/>
                </a:cubicBezTo>
                <a:cubicBezTo>
                  <a:pt x="1180167" y="434209"/>
                  <a:pt x="1184695" y="441527"/>
                  <a:pt x="1190446" y="447278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65" name="Freeform 264"/>
          <p:cNvSpPr/>
          <p:nvPr/>
        </p:nvSpPr>
        <p:spPr>
          <a:xfrm>
            <a:off x="7634377" y="6391680"/>
            <a:ext cx="1492370" cy="1304001"/>
          </a:xfrm>
          <a:custGeom>
            <a:avLst/>
            <a:gdLst>
              <a:gd name="connsiteX0" fmla="*/ 0 w 1492370"/>
              <a:gd name="connsiteY0" fmla="*/ 319681 h 1304001"/>
              <a:gd name="connsiteX1" fmla="*/ 25880 w 1492370"/>
              <a:gd name="connsiteY1" fmla="*/ 328307 h 1304001"/>
              <a:gd name="connsiteX2" fmla="*/ 69012 w 1492370"/>
              <a:gd name="connsiteY2" fmla="*/ 319681 h 1304001"/>
              <a:gd name="connsiteX3" fmla="*/ 77638 w 1492370"/>
              <a:gd name="connsiteY3" fmla="*/ 216164 h 1304001"/>
              <a:gd name="connsiteX4" fmla="*/ 86265 w 1492370"/>
              <a:gd name="connsiteY4" fmla="*/ 190285 h 1304001"/>
              <a:gd name="connsiteX5" fmla="*/ 112144 w 1492370"/>
              <a:gd name="connsiteY5" fmla="*/ 181658 h 1304001"/>
              <a:gd name="connsiteX6" fmla="*/ 163902 w 1492370"/>
              <a:gd name="connsiteY6" fmla="*/ 173032 h 1304001"/>
              <a:gd name="connsiteX7" fmla="*/ 155276 w 1492370"/>
              <a:gd name="connsiteY7" fmla="*/ 147153 h 1304001"/>
              <a:gd name="connsiteX8" fmla="*/ 146649 w 1492370"/>
              <a:gd name="connsiteY8" fmla="*/ 95394 h 1304001"/>
              <a:gd name="connsiteX9" fmla="*/ 138023 w 1492370"/>
              <a:gd name="connsiteY9" fmla="*/ 60888 h 1304001"/>
              <a:gd name="connsiteX10" fmla="*/ 163902 w 1492370"/>
              <a:gd name="connsiteY10" fmla="*/ 43636 h 1304001"/>
              <a:gd name="connsiteX11" fmla="*/ 232914 w 1492370"/>
              <a:gd name="connsiteY11" fmla="*/ 35009 h 1304001"/>
              <a:gd name="connsiteX12" fmla="*/ 526212 w 1492370"/>
              <a:gd name="connsiteY12" fmla="*/ 26383 h 1304001"/>
              <a:gd name="connsiteX13" fmla="*/ 733246 w 1492370"/>
              <a:gd name="connsiteY13" fmla="*/ 26383 h 1304001"/>
              <a:gd name="connsiteX14" fmla="*/ 785004 w 1492370"/>
              <a:gd name="connsiteY14" fmla="*/ 43636 h 1304001"/>
              <a:gd name="connsiteX15" fmla="*/ 836763 w 1492370"/>
              <a:gd name="connsiteY15" fmla="*/ 69515 h 1304001"/>
              <a:gd name="connsiteX16" fmla="*/ 836763 w 1492370"/>
              <a:gd name="connsiteY16" fmla="*/ 207538 h 1304001"/>
              <a:gd name="connsiteX17" fmla="*/ 785004 w 1492370"/>
              <a:gd name="connsiteY17" fmla="*/ 242043 h 1304001"/>
              <a:gd name="connsiteX18" fmla="*/ 733246 w 1492370"/>
              <a:gd name="connsiteY18" fmla="*/ 259296 h 1304001"/>
              <a:gd name="connsiteX19" fmla="*/ 690114 w 1492370"/>
              <a:gd name="connsiteY19" fmla="*/ 250670 h 1304001"/>
              <a:gd name="connsiteX20" fmla="*/ 698740 w 1492370"/>
              <a:gd name="connsiteY20" fmla="*/ 302428 h 1304001"/>
              <a:gd name="connsiteX21" fmla="*/ 724619 w 1492370"/>
              <a:gd name="connsiteY21" fmla="*/ 311055 h 1304001"/>
              <a:gd name="connsiteX22" fmla="*/ 750498 w 1492370"/>
              <a:gd name="connsiteY22" fmla="*/ 328307 h 1304001"/>
              <a:gd name="connsiteX23" fmla="*/ 767751 w 1492370"/>
              <a:gd name="connsiteY23" fmla="*/ 354187 h 1304001"/>
              <a:gd name="connsiteX24" fmla="*/ 750498 w 1492370"/>
              <a:gd name="connsiteY24" fmla="*/ 466330 h 1304001"/>
              <a:gd name="connsiteX25" fmla="*/ 759125 w 1492370"/>
              <a:gd name="connsiteY25" fmla="*/ 543968 h 1304001"/>
              <a:gd name="connsiteX26" fmla="*/ 845389 w 1492370"/>
              <a:gd name="connsiteY26" fmla="*/ 630232 h 1304001"/>
              <a:gd name="connsiteX27" fmla="*/ 871268 w 1492370"/>
              <a:gd name="connsiteY27" fmla="*/ 638858 h 1304001"/>
              <a:gd name="connsiteX28" fmla="*/ 923027 w 1492370"/>
              <a:gd name="connsiteY28" fmla="*/ 673364 h 1304001"/>
              <a:gd name="connsiteX29" fmla="*/ 948906 w 1492370"/>
              <a:gd name="connsiteY29" fmla="*/ 699243 h 1304001"/>
              <a:gd name="connsiteX30" fmla="*/ 1000665 w 1492370"/>
              <a:gd name="connsiteY30" fmla="*/ 725122 h 1304001"/>
              <a:gd name="connsiteX31" fmla="*/ 1052423 w 1492370"/>
              <a:gd name="connsiteY31" fmla="*/ 776881 h 1304001"/>
              <a:gd name="connsiteX32" fmla="*/ 1078302 w 1492370"/>
              <a:gd name="connsiteY32" fmla="*/ 802760 h 1304001"/>
              <a:gd name="connsiteX33" fmla="*/ 1104181 w 1492370"/>
              <a:gd name="connsiteY33" fmla="*/ 820013 h 1304001"/>
              <a:gd name="connsiteX34" fmla="*/ 1130061 w 1492370"/>
              <a:gd name="connsiteY34" fmla="*/ 871772 h 1304001"/>
              <a:gd name="connsiteX35" fmla="*/ 1155940 w 1492370"/>
              <a:gd name="connsiteY35" fmla="*/ 966662 h 1304001"/>
              <a:gd name="connsiteX36" fmla="*/ 1199072 w 1492370"/>
              <a:gd name="connsiteY36" fmla="*/ 1027047 h 1304001"/>
              <a:gd name="connsiteX37" fmla="*/ 1224951 w 1492370"/>
              <a:gd name="connsiteY37" fmla="*/ 1044300 h 1304001"/>
              <a:gd name="connsiteX38" fmla="*/ 1268083 w 1492370"/>
              <a:gd name="connsiteY38" fmla="*/ 1096058 h 1304001"/>
              <a:gd name="connsiteX39" fmla="*/ 1302589 w 1492370"/>
              <a:gd name="connsiteY39" fmla="*/ 1113311 h 1304001"/>
              <a:gd name="connsiteX40" fmla="*/ 1319842 w 1492370"/>
              <a:gd name="connsiteY40" fmla="*/ 1139190 h 1304001"/>
              <a:gd name="connsiteX41" fmla="*/ 1337095 w 1492370"/>
              <a:gd name="connsiteY41" fmla="*/ 1199575 h 1304001"/>
              <a:gd name="connsiteX42" fmla="*/ 1354348 w 1492370"/>
              <a:gd name="connsiteY42" fmla="*/ 1251334 h 1304001"/>
              <a:gd name="connsiteX43" fmla="*/ 1362974 w 1492370"/>
              <a:gd name="connsiteY43" fmla="*/ 1277213 h 1304001"/>
              <a:gd name="connsiteX44" fmla="*/ 1457865 w 1492370"/>
              <a:gd name="connsiteY44" fmla="*/ 1294466 h 1304001"/>
              <a:gd name="connsiteX45" fmla="*/ 1492370 w 1492370"/>
              <a:gd name="connsiteY45" fmla="*/ 1303092 h 130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92370" h="1304001">
                <a:moveTo>
                  <a:pt x="0" y="319681"/>
                </a:moveTo>
                <a:cubicBezTo>
                  <a:pt x="8627" y="322556"/>
                  <a:pt x="16787" y="328307"/>
                  <a:pt x="25880" y="328307"/>
                </a:cubicBezTo>
                <a:cubicBezTo>
                  <a:pt x="40542" y="328307"/>
                  <a:pt x="62868" y="332994"/>
                  <a:pt x="69012" y="319681"/>
                </a:cubicBezTo>
                <a:cubicBezTo>
                  <a:pt x="83522" y="288243"/>
                  <a:pt x="73062" y="250486"/>
                  <a:pt x="77638" y="216164"/>
                </a:cubicBezTo>
                <a:cubicBezTo>
                  <a:pt x="78840" y="207151"/>
                  <a:pt x="79835" y="196715"/>
                  <a:pt x="86265" y="190285"/>
                </a:cubicBezTo>
                <a:cubicBezTo>
                  <a:pt x="92695" y="183855"/>
                  <a:pt x="103268" y="183631"/>
                  <a:pt x="112144" y="181658"/>
                </a:cubicBezTo>
                <a:cubicBezTo>
                  <a:pt x="129218" y="177864"/>
                  <a:pt x="146649" y="175907"/>
                  <a:pt x="163902" y="173032"/>
                </a:cubicBezTo>
                <a:cubicBezTo>
                  <a:pt x="161027" y="164406"/>
                  <a:pt x="157249" y="156029"/>
                  <a:pt x="155276" y="147153"/>
                </a:cubicBezTo>
                <a:cubicBezTo>
                  <a:pt x="151482" y="130079"/>
                  <a:pt x="150079" y="112545"/>
                  <a:pt x="146649" y="95394"/>
                </a:cubicBezTo>
                <a:cubicBezTo>
                  <a:pt x="144324" y="83768"/>
                  <a:pt x="140898" y="72390"/>
                  <a:pt x="138023" y="60888"/>
                </a:cubicBezTo>
                <a:cubicBezTo>
                  <a:pt x="146649" y="55137"/>
                  <a:pt x="153900" y="46364"/>
                  <a:pt x="163902" y="43636"/>
                </a:cubicBezTo>
                <a:cubicBezTo>
                  <a:pt x="186268" y="37536"/>
                  <a:pt x="209757" y="36112"/>
                  <a:pt x="232914" y="35009"/>
                </a:cubicBezTo>
                <a:cubicBezTo>
                  <a:pt x="330612" y="30357"/>
                  <a:pt x="428446" y="29258"/>
                  <a:pt x="526212" y="26383"/>
                </a:cubicBezTo>
                <a:cubicBezTo>
                  <a:pt x="605354" y="0"/>
                  <a:pt x="570183" y="8264"/>
                  <a:pt x="733246" y="26383"/>
                </a:cubicBezTo>
                <a:cubicBezTo>
                  <a:pt x="751321" y="28391"/>
                  <a:pt x="769872" y="33549"/>
                  <a:pt x="785004" y="43636"/>
                </a:cubicBezTo>
                <a:cubicBezTo>
                  <a:pt x="818449" y="65932"/>
                  <a:pt x="801048" y="57609"/>
                  <a:pt x="836763" y="69515"/>
                </a:cubicBezTo>
                <a:cubicBezTo>
                  <a:pt x="852841" y="117751"/>
                  <a:pt x="864243" y="140800"/>
                  <a:pt x="836763" y="207538"/>
                </a:cubicBezTo>
                <a:cubicBezTo>
                  <a:pt x="828868" y="226712"/>
                  <a:pt x="804675" y="235486"/>
                  <a:pt x="785004" y="242043"/>
                </a:cubicBezTo>
                <a:lnTo>
                  <a:pt x="733246" y="259296"/>
                </a:lnTo>
                <a:cubicBezTo>
                  <a:pt x="718869" y="256421"/>
                  <a:pt x="704024" y="246033"/>
                  <a:pt x="690114" y="250670"/>
                </a:cubicBezTo>
                <a:cubicBezTo>
                  <a:pt x="662275" y="259950"/>
                  <a:pt x="694610" y="299124"/>
                  <a:pt x="698740" y="302428"/>
                </a:cubicBezTo>
                <a:cubicBezTo>
                  <a:pt x="705840" y="308108"/>
                  <a:pt x="716486" y="306988"/>
                  <a:pt x="724619" y="311055"/>
                </a:cubicBezTo>
                <a:cubicBezTo>
                  <a:pt x="733892" y="315691"/>
                  <a:pt x="741872" y="322556"/>
                  <a:pt x="750498" y="328307"/>
                </a:cubicBezTo>
                <a:cubicBezTo>
                  <a:pt x="756249" y="336934"/>
                  <a:pt x="766956" y="343850"/>
                  <a:pt x="767751" y="354187"/>
                </a:cubicBezTo>
                <a:cubicBezTo>
                  <a:pt x="771921" y="408399"/>
                  <a:pt x="763953" y="425969"/>
                  <a:pt x="750498" y="466330"/>
                </a:cubicBezTo>
                <a:cubicBezTo>
                  <a:pt x="753374" y="492209"/>
                  <a:pt x="750891" y="519266"/>
                  <a:pt x="759125" y="543968"/>
                </a:cubicBezTo>
                <a:cubicBezTo>
                  <a:pt x="770626" y="578472"/>
                  <a:pt x="810885" y="618731"/>
                  <a:pt x="845389" y="630232"/>
                </a:cubicBezTo>
                <a:lnTo>
                  <a:pt x="871268" y="638858"/>
                </a:lnTo>
                <a:cubicBezTo>
                  <a:pt x="888521" y="650360"/>
                  <a:pt x="908365" y="658702"/>
                  <a:pt x="923027" y="673364"/>
                </a:cubicBezTo>
                <a:cubicBezTo>
                  <a:pt x="931653" y="681990"/>
                  <a:pt x="938755" y="692476"/>
                  <a:pt x="948906" y="699243"/>
                </a:cubicBezTo>
                <a:cubicBezTo>
                  <a:pt x="1008853" y="739208"/>
                  <a:pt x="939590" y="670833"/>
                  <a:pt x="1000665" y="725122"/>
                </a:cubicBezTo>
                <a:cubicBezTo>
                  <a:pt x="1018901" y="741332"/>
                  <a:pt x="1035170" y="759628"/>
                  <a:pt x="1052423" y="776881"/>
                </a:cubicBezTo>
                <a:cubicBezTo>
                  <a:pt x="1061049" y="785507"/>
                  <a:pt x="1068151" y="795993"/>
                  <a:pt x="1078302" y="802760"/>
                </a:cubicBezTo>
                <a:lnTo>
                  <a:pt x="1104181" y="820013"/>
                </a:lnTo>
                <a:cubicBezTo>
                  <a:pt x="1121048" y="845313"/>
                  <a:pt x="1122918" y="843200"/>
                  <a:pt x="1130061" y="871772"/>
                </a:cubicBezTo>
                <a:cubicBezTo>
                  <a:pt x="1136543" y="897700"/>
                  <a:pt x="1141133" y="944452"/>
                  <a:pt x="1155940" y="966662"/>
                </a:cubicBezTo>
                <a:cubicBezTo>
                  <a:pt x="1165735" y="981354"/>
                  <a:pt x="1188375" y="1016349"/>
                  <a:pt x="1199072" y="1027047"/>
                </a:cubicBezTo>
                <a:cubicBezTo>
                  <a:pt x="1206403" y="1034378"/>
                  <a:pt x="1216325" y="1038549"/>
                  <a:pt x="1224951" y="1044300"/>
                </a:cubicBezTo>
                <a:cubicBezTo>
                  <a:pt x="1238708" y="1064935"/>
                  <a:pt x="1246950" y="1080963"/>
                  <a:pt x="1268083" y="1096058"/>
                </a:cubicBezTo>
                <a:cubicBezTo>
                  <a:pt x="1278547" y="1103532"/>
                  <a:pt x="1291087" y="1107560"/>
                  <a:pt x="1302589" y="1113311"/>
                </a:cubicBezTo>
                <a:cubicBezTo>
                  <a:pt x="1308340" y="1121937"/>
                  <a:pt x="1315206" y="1129917"/>
                  <a:pt x="1319842" y="1139190"/>
                </a:cubicBezTo>
                <a:cubicBezTo>
                  <a:pt x="1327086" y="1153679"/>
                  <a:pt x="1332952" y="1185765"/>
                  <a:pt x="1337095" y="1199575"/>
                </a:cubicBezTo>
                <a:cubicBezTo>
                  <a:pt x="1342321" y="1216994"/>
                  <a:pt x="1348597" y="1234081"/>
                  <a:pt x="1354348" y="1251334"/>
                </a:cubicBezTo>
                <a:cubicBezTo>
                  <a:pt x="1357223" y="1259960"/>
                  <a:pt x="1354348" y="1274338"/>
                  <a:pt x="1362974" y="1277213"/>
                </a:cubicBezTo>
                <a:cubicBezTo>
                  <a:pt x="1410846" y="1293170"/>
                  <a:pt x="1379830" y="1284711"/>
                  <a:pt x="1457865" y="1294466"/>
                </a:cubicBezTo>
                <a:cubicBezTo>
                  <a:pt x="1486472" y="1304001"/>
                  <a:pt x="1474651" y="1303092"/>
                  <a:pt x="1492370" y="1303092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66" name="Freeform 265"/>
          <p:cNvSpPr/>
          <p:nvPr/>
        </p:nvSpPr>
        <p:spPr>
          <a:xfrm>
            <a:off x="7694772" y="5995368"/>
            <a:ext cx="184047" cy="379563"/>
          </a:xfrm>
          <a:custGeom>
            <a:avLst/>
            <a:gdLst>
              <a:gd name="connsiteX0" fmla="*/ 163902 w 184047"/>
              <a:gd name="connsiteY0" fmla="*/ 379563 h 379563"/>
              <a:gd name="connsiteX1" fmla="*/ 120770 w 184047"/>
              <a:gd name="connsiteY1" fmla="*/ 336431 h 379563"/>
              <a:gd name="connsiteX2" fmla="*/ 129396 w 184047"/>
              <a:gd name="connsiteY2" fmla="*/ 293299 h 379563"/>
              <a:gd name="connsiteX3" fmla="*/ 146649 w 184047"/>
              <a:gd name="connsiteY3" fmla="*/ 232914 h 379563"/>
              <a:gd name="connsiteX4" fmla="*/ 163902 w 184047"/>
              <a:gd name="connsiteY4" fmla="*/ 207034 h 379563"/>
              <a:gd name="connsiteX5" fmla="*/ 181155 w 184047"/>
              <a:gd name="connsiteY5" fmla="*/ 155276 h 379563"/>
              <a:gd name="connsiteX6" fmla="*/ 172529 w 184047"/>
              <a:gd name="connsiteY6" fmla="*/ 103517 h 379563"/>
              <a:gd name="connsiteX7" fmla="*/ 120770 w 184047"/>
              <a:gd name="connsiteY7" fmla="*/ 86265 h 379563"/>
              <a:gd name="connsiteX8" fmla="*/ 94891 w 184047"/>
              <a:gd name="connsiteY8" fmla="*/ 69012 h 379563"/>
              <a:gd name="connsiteX9" fmla="*/ 34506 w 184047"/>
              <a:gd name="connsiteY9" fmla="*/ 43133 h 379563"/>
              <a:gd name="connsiteX10" fmla="*/ 0 w 184047"/>
              <a:gd name="connsiteY10" fmla="*/ 0 h 37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047" h="379563">
                <a:moveTo>
                  <a:pt x="163902" y="379563"/>
                </a:moveTo>
                <a:cubicBezTo>
                  <a:pt x="149786" y="370152"/>
                  <a:pt x="123384" y="357343"/>
                  <a:pt x="120770" y="336431"/>
                </a:cubicBezTo>
                <a:cubicBezTo>
                  <a:pt x="118951" y="321882"/>
                  <a:pt x="126215" y="307612"/>
                  <a:pt x="129396" y="293299"/>
                </a:cubicBezTo>
                <a:cubicBezTo>
                  <a:pt x="131606" y="283353"/>
                  <a:pt x="140887" y="244439"/>
                  <a:pt x="146649" y="232914"/>
                </a:cubicBezTo>
                <a:cubicBezTo>
                  <a:pt x="151286" y="223641"/>
                  <a:pt x="159691" y="216508"/>
                  <a:pt x="163902" y="207034"/>
                </a:cubicBezTo>
                <a:cubicBezTo>
                  <a:pt x="171288" y="190415"/>
                  <a:pt x="181155" y="155276"/>
                  <a:pt x="181155" y="155276"/>
                </a:cubicBezTo>
                <a:cubicBezTo>
                  <a:pt x="178280" y="138023"/>
                  <a:pt x="184047" y="116680"/>
                  <a:pt x="172529" y="103517"/>
                </a:cubicBezTo>
                <a:cubicBezTo>
                  <a:pt x="160553" y="89831"/>
                  <a:pt x="120770" y="86265"/>
                  <a:pt x="120770" y="86265"/>
                </a:cubicBezTo>
                <a:cubicBezTo>
                  <a:pt x="112144" y="80514"/>
                  <a:pt x="104420" y="73096"/>
                  <a:pt x="94891" y="69012"/>
                </a:cubicBezTo>
                <a:cubicBezTo>
                  <a:pt x="16899" y="35586"/>
                  <a:pt x="99481" y="86448"/>
                  <a:pt x="34506" y="43133"/>
                </a:cubicBezTo>
                <a:cubicBezTo>
                  <a:pt x="12742" y="10486"/>
                  <a:pt x="24584" y="24584"/>
                  <a:pt x="0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67" name="Freeform 266"/>
          <p:cNvSpPr/>
          <p:nvPr/>
        </p:nvSpPr>
        <p:spPr>
          <a:xfrm>
            <a:off x="8315864" y="6107502"/>
            <a:ext cx="198408" cy="293298"/>
          </a:xfrm>
          <a:custGeom>
            <a:avLst/>
            <a:gdLst>
              <a:gd name="connsiteX0" fmla="*/ 198408 w 198408"/>
              <a:gd name="connsiteY0" fmla="*/ 293298 h 293298"/>
              <a:gd name="connsiteX1" fmla="*/ 60385 w 198408"/>
              <a:gd name="connsiteY1" fmla="*/ 250166 h 293298"/>
              <a:gd name="connsiteX2" fmla="*/ 8627 w 198408"/>
              <a:gd name="connsiteY2" fmla="*/ 224287 h 293298"/>
              <a:gd name="connsiteX3" fmla="*/ 0 w 198408"/>
              <a:gd name="connsiteY3" fmla="*/ 198407 h 293298"/>
              <a:gd name="connsiteX4" fmla="*/ 8627 w 198408"/>
              <a:gd name="connsiteY4" fmla="*/ 112143 h 293298"/>
              <a:gd name="connsiteX5" fmla="*/ 25879 w 198408"/>
              <a:gd name="connsiteY5" fmla="*/ 86264 h 293298"/>
              <a:gd name="connsiteX6" fmla="*/ 34506 w 198408"/>
              <a:gd name="connsiteY6" fmla="*/ 60385 h 293298"/>
              <a:gd name="connsiteX7" fmla="*/ 77638 w 198408"/>
              <a:gd name="connsiteY7" fmla="*/ 0 h 29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08" h="293298">
                <a:moveTo>
                  <a:pt x="198408" y="293298"/>
                </a:moveTo>
                <a:cubicBezTo>
                  <a:pt x="122604" y="242762"/>
                  <a:pt x="167282" y="260855"/>
                  <a:pt x="60385" y="250166"/>
                </a:cubicBezTo>
                <a:cubicBezTo>
                  <a:pt x="43336" y="244483"/>
                  <a:pt x="20789" y="239490"/>
                  <a:pt x="8627" y="224287"/>
                </a:cubicBezTo>
                <a:cubicBezTo>
                  <a:pt x="2946" y="217186"/>
                  <a:pt x="2876" y="207034"/>
                  <a:pt x="0" y="198407"/>
                </a:cubicBezTo>
                <a:cubicBezTo>
                  <a:pt x="2876" y="169652"/>
                  <a:pt x="2129" y="140301"/>
                  <a:pt x="8627" y="112143"/>
                </a:cubicBezTo>
                <a:cubicBezTo>
                  <a:pt x="10958" y="102041"/>
                  <a:pt x="21243" y="95537"/>
                  <a:pt x="25879" y="86264"/>
                </a:cubicBezTo>
                <a:cubicBezTo>
                  <a:pt x="29946" y="78131"/>
                  <a:pt x="30090" y="68334"/>
                  <a:pt x="34506" y="60385"/>
                </a:cubicBezTo>
                <a:cubicBezTo>
                  <a:pt x="57485" y="19022"/>
                  <a:pt x="57051" y="20585"/>
                  <a:pt x="77638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68" name="Freeform 267"/>
          <p:cNvSpPr/>
          <p:nvPr/>
        </p:nvSpPr>
        <p:spPr>
          <a:xfrm>
            <a:off x="7907700" y="7082287"/>
            <a:ext cx="623825" cy="301924"/>
          </a:xfrm>
          <a:custGeom>
            <a:avLst/>
            <a:gdLst>
              <a:gd name="connsiteX0" fmla="*/ 623825 w 623825"/>
              <a:gd name="connsiteY0" fmla="*/ 43132 h 301924"/>
              <a:gd name="connsiteX1" fmla="*/ 554813 w 623825"/>
              <a:gd name="connsiteY1" fmla="*/ 34505 h 301924"/>
              <a:gd name="connsiteX2" fmla="*/ 528934 w 623825"/>
              <a:gd name="connsiteY2" fmla="*/ 25879 h 301924"/>
              <a:gd name="connsiteX3" fmla="*/ 468549 w 623825"/>
              <a:gd name="connsiteY3" fmla="*/ 34505 h 301924"/>
              <a:gd name="connsiteX4" fmla="*/ 416791 w 623825"/>
              <a:gd name="connsiteY4" fmla="*/ 77638 h 301924"/>
              <a:gd name="connsiteX5" fmla="*/ 390911 w 623825"/>
              <a:gd name="connsiteY5" fmla="*/ 94890 h 301924"/>
              <a:gd name="connsiteX6" fmla="*/ 313274 w 623825"/>
              <a:gd name="connsiteY6" fmla="*/ 34505 h 301924"/>
              <a:gd name="connsiteX7" fmla="*/ 261515 w 623825"/>
              <a:gd name="connsiteY7" fmla="*/ 0 h 301924"/>
              <a:gd name="connsiteX8" fmla="*/ 209757 w 623825"/>
              <a:gd name="connsiteY8" fmla="*/ 34505 h 301924"/>
              <a:gd name="connsiteX9" fmla="*/ 157998 w 623825"/>
              <a:gd name="connsiteY9" fmla="*/ 77638 h 301924"/>
              <a:gd name="connsiteX10" fmla="*/ 114866 w 623825"/>
              <a:gd name="connsiteY10" fmla="*/ 120770 h 301924"/>
              <a:gd name="connsiteX11" fmla="*/ 88987 w 623825"/>
              <a:gd name="connsiteY11" fmla="*/ 112143 h 301924"/>
              <a:gd name="connsiteX12" fmla="*/ 11349 w 623825"/>
              <a:gd name="connsiteY12" fmla="*/ 69011 h 301924"/>
              <a:gd name="connsiteX13" fmla="*/ 2723 w 623825"/>
              <a:gd name="connsiteY13" fmla="*/ 94890 h 301924"/>
              <a:gd name="connsiteX14" fmla="*/ 37228 w 623825"/>
              <a:gd name="connsiteY14" fmla="*/ 146649 h 301924"/>
              <a:gd name="connsiteX15" fmla="*/ 63108 w 623825"/>
              <a:gd name="connsiteY15" fmla="*/ 198407 h 301924"/>
              <a:gd name="connsiteX16" fmla="*/ 88987 w 623825"/>
              <a:gd name="connsiteY16" fmla="*/ 250166 h 301924"/>
              <a:gd name="connsiteX17" fmla="*/ 97613 w 623825"/>
              <a:gd name="connsiteY17" fmla="*/ 301924 h 30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3825" h="301924">
                <a:moveTo>
                  <a:pt x="623825" y="43132"/>
                </a:moveTo>
                <a:cubicBezTo>
                  <a:pt x="600821" y="40256"/>
                  <a:pt x="577622" y="38652"/>
                  <a:pt x="554813" y="34505"/>
                </a:cubicBezTo>
                <a:cubicBezTo>
                  <a:pt x="545867" y="32878"/>
                  <a:pt x="538027" y="25879"/>
                  <a:pt x="528934" y="25879"/>
                </a:cubicBezTo>
                <a:cubicBezTo>
                  <a:pt x="508601" y="25879"/>
                  <a:pt x="488677" y="31630"/>
                  <a:pt x="468549" y="34505"/>
                </a:cubicBezTo>
                <a:cubicBezTo>
                  <a:pt x="404285" y="77349"/>
                  <a:pt x="483225" y="22277"/>
                  <a:pt x="416791" y="77638"/>
                </a:cubicBezTo>
                <a:cubicBezTo>
                  <a:pt x="408826" y="84275"/>
                  <a:pt x="399538" y="89139"/>
                  <a:pt x="390911" y="94890"/>
                </a:cubicBezTo>
                <a:cubicBezTo>
                  <a:pt x="320197" y="71320"/>
                  <a:pt x="429657" y="112091"/>
                  <a:pt x="313274" y="34505"/>
                </a:cubicBezTo>
                <a:lnTo>
                  <a:pt x="261515" y="0"/>
                </a:lnTo>
                <a:cubicBezTo>
                  <a:pt x="244262" y="11502"/>
                  <a:pt x="224419" y="19843"/>
                  <a:pt x="209757" y="34505"/>
                </a:cubicBezTo>
                <a:cubicBezTo>
                  <a:pt x="176546" y="67716"/>
                  <a:pt x="194028" y="53618"/>
                  <a:pt x="157998" y="77638"/>
                </a:cubicBezTo>
                <a:cubicBezTo>
                  <a:pt x="147934" y="92733"/>
                  <a:pt x="136431" y="117176"/>
                  <a:pt x="114866" y="120770"/>
                </a:cubicBezTo>
                <a:cubicBezTo>
                  <a:pt x="105897" y="122265"/>
                  <a:pt x="96936" y="116559"/>
                  <a:pt x="88987" y="112143"/>
                </a:cubicBezTo>
                <a:cubicBezTo>
                  <a:pt x="0" y="62706"/>
                  <a:pt x="69907" y="88532"/>
                  <a:pt x="11349" y="69011"/>
                </a:cubicBezTo>
                <a:cubicBezTo>
                  <a:pt x="8474" y="77637"/>
                  <a:pt x="2723" y="85797"/>
                  <a:pt x="2723" y="94890"/>
                </a:cubicBezTo>
                <a:cubicBezTo>
                  <a:pt x="2723" y="119860"/>
                  <a:pt x="21667" y="131088"/>
                  <a:pt x="37228" y="146649"/>
                </a:cubicBezTo>
                <a:cubicBezTo>
                  <a:pt x="58916" y="211707"/>
                  <a:pt x="29658" y="131506"/>
                  <a:pt x="63108" y="198407"/>
                </a:cubicBezTo>
                <a:cubicBezTo>
                  <a:pt x="98822" y="269837"/>
                  <a:pt x="39543" y="176001"/>
                  <a:pt x="88987" y="250166"/>
                </a:cubicBezTo>
                <a:cubicBezTo>
                  <a:pt x="100341" y="284229"/>
                  <a:pt x="97613" y="266952"/>
                  <a:pt x="97613" y="301924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69" name="Freeform 268"/>
          <p:cNvSpPr/>
          <p:nvPr/>
        </p:nvSpPr>
        <p:spPr>
          <a:xfrm>
            <a:off x="8358996" y="7142672"/>
            <a:ext cx="172529" cy="181154"/>
          </a:xfrm>
          <a:custGeom>
            <a:avLst/>
            <a:gdLst>
              <a:gd name="connsiteX0" fmla="*/ 172529 w 172529"/>
              <a:gd name="connsiteY0" fmla="*/ 0 h 181154"/>
              <a:gd name="connsiteX1" fmla="*/ 120770 w 172529"/>
              <a:gd name="connsiteY1" fmla="*/ 17253 h 181154"/>
              <a:gd name="connsiteX2" fmla="*/ 69012 w 172529"/>
              <a:gd name="connsiteY2" fmla="*/ 60385 h 181154"/>
              <a:gd name="connsiteX3" fmla="*/ 43132 w 172529"/>
              <a:gd name="connsiteY3" fmla="*/ 69011 h 181154"/>
              <a:gd name="connsiteX4" fmla="*/ 34506 w 172529"/>
              <a:gd name="connsiteY4" fmla="*/ 94890 h 181154"/>
              <a:gd name="connsiteX5" fmla="*/ 0 w 172529"/>
              <a:gd name="connsiteY5" fmla="*/ 146649 h 181154"/>
              <a:gd name="connsiteX6" fmla="*/ 0 w 172529"/>
              <a:gd name="connsiteY6" fmla="*/ 181154 h 18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29" h="181154">
                <a:moveTo>
                  <a:pt x="172529" y="0"/>
                </a:moveTo>
                <a:cubicBezTo>
                  <a:pt x="155276" y="5751"/>
                  <a:pt x="133630" y="4393"/>
                  <a:pt x="120770" y="17253"/>
                </a:cubicBezTo>
                <a:cubicBezTo>
                  <a:pt x="101693" y="36330"/>
                  <a:pt x="93030" y="48376"/>
                  <a:pt x="69012" y="60385"/>
                </a:cubicBezTo>
                <a:cubicBezTo>
                  <a:pt x="60879" y="64452"/>
                  <a:pt x="51759" y="66136"/>
                  <a:pt x="43132" y="69011"/>
                </a:cubicBezTo>
                <a:cubicBezTo>
                  <a:pt x="40257" y="77637"/>
                  <a:pt x="38922" y="86941"/>
                  <a:pt x="34506" y="94890"/>
                </a:cubicBezTo>
                <a:cubicBezTo>
                  <a:pt x="24436" y="113016"/>
                  <a:pt x="0" y="125913"/>
                  <a:pt x="0" y="146649"/>
                </a:cubicBezTo>
                <a:lnTo>
                  <a:pt x="0" y="181154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70" name="Freeform 269"/>
          <p:cNvSpPr/>
          <p:nvPr/>
        </p:nvSpPr>
        <p:spPr>
          <a:xfrm>
            <a:off x="8219347" y="6952891"/>
            <a:ext cx="44759" cy="189781"/>
          </a:xfrm>
          <a:custGeom>
            <a:avLst/>
            <a:gdLst>
              <a:gd name="connsiteX0" fmla="*/ 44759 w 44759"/>
              <a:gd name="connsiteY0" fmla="*/ 189781 h 189781"/>
              <a:gd name="connsiteX1" fmla="*/ 36132 w 44759"/>
              <a:gd name="connsiteY1" fmla="*/ 155275 h 189781"/>
              <a:gd name="connsiteX2" fmla="*/ 27506 w 44759"/>
              <a:gd name="connsiteY2" fmla="*/ 129396 h 189781"/>
              <a:gd name="connsiteX3" fmla="*/ 10253 w 44759"/>
              <a:gd name="connsiteY3" fmla="*/ 60384 h 189781"/>
              <a:gd name="connsiteX4" fmla="*/ 1627 w 44759"/>
              <a:gd name="connsiteY4" fmla="*/ 34505 h 189781"/>
              <a:gd name="connsiteX5" fmla="*/ 1627 w 44759"/>
              <a:gd name="connsiteY5" fmla="*/ 0 h 18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9" h="189781">
                <a:moveTo>
                  <a:pt x="44759" y="189781"/>
                </a:moveTo>
                <a:cubicBezTo>
                  <a:pt x="41883" y="178279"/>
                  <a:pt x="39389" y="166675"/>
                  <a:pt x="36132" y="155275"/>
                </a:cubicBezTo>
                <a:cubicBezTo>
                  <a:pt x="33634" y="146532"/>
                  <a:pt x="29898" y="138169"/>
                  <a:pt x="27506" y="129396"/>
                </a:cubicBezTo>
                <a:cubicBezTo>
                  <a:pt x="21267" y="106520"/>
                  <a:pt x="17751" y="82879"/>
                  <a:pt x="10253" y="60384"/>
                </a:cubicBezTo>
                <a:cubicBezTo>
                  <a:pt x="7378" y="51758"/>
                  <a:pt x="2913" y="43507"/>
                  <a:pt x="1627" y="34505"/>
                </a:cubicBezTo>
                <a:cubicBezTo>
                  <a:pt x="0" y="23119"/>
                  <a:pt x="1627" y="11502"/>
                  <a:pt x="1627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71" name="Freeform 270"/>
          <p:cNvSpPr/>
          <p:nvPr/>
        </p:nvSpPr>
        <p:spPr>
          <a:xfrm>
            <a:off x="8643668" y="7487728"/>
            <a:ext cx="224287" cy="51759"/>
          </a:xfrm>
          <a:custGeom>
            <a:avLst/>
            <a:gdLst>
              <a:gd name="connsiteX0" fmla="*/ 224287 w 224287"/>
              <a:gd name="connsiteY0" fmla="*/ 0 h 51759"/>
              <a:gd name="connsiteX1" fmla="*/ 172528 w 224287"/>
              <a:gd name="connsiteY1" fmla="*/ 17253 h 51759"/>
              <a:gd name="connsiteX2" fmla="*/ 120770 w 224287"/>
              <a:gd name="connsiteY2" fmla="*/ 51759 h 51759"/>
              <a:gd name="connsiteX3" fmla="*/ 43132 w 224287"/>
              <a:gd name="connsiteY3" fmla="*/ 43132 h 51759"/>
              <a:gd name="connsiteX4" fmla="*/ 0 w 224287"/>
              <a:gd name="connsiteY4" fmla="*/ 34506 h 5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87" h="51759">
                <a:moveTo>
                  <a:pt x="224287" y="0"/>
                </a:moveTo>
                <a:cubicBezTo>
                  <a:pt x="207034" y="5751"/>
                  <a:pt x="187660" y="7165"/>
                  <a:pt x="172528" y="17253"/>
                </a:cubicBezTo>
                <a:lnTo>
                  <a:pt x="120770" y="51759"/>
                </a:lnTo>
                <a:cubicBezTo>
                  <a:pt x="94891" y="48883"/>
                  <a:pt x="68909" y="46814"/>
                  <a:pt x="43132" y="43132"/>
                </a:cubicBezTo>
                <a:cubicBezTo>
                  <a:pt x="28617" y="41058"/>
                  <a:pt x="0" y="34506"/>
                  <a:pt x="0" y="34506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72" name="Freeform 271"/>
          <p:cNvSpPr/>
          <p:nvPr/>
        </p:nvSpPr>
        <p:spPr>
          <a:xfrm>
            <a:off x="8478171" y="7597721"/>
            <a:ext cx="441542" cy="381713"/>
          </a:xfrm>
          <a:custGeom>
            <a:avLst/>
            <a:gdLst>
              <a:gd name="connsiteX0" fmla="*/ 441542 w 441542"/>
              <a:gd name="connsiteY0" fmla="*/ 2151 h 381713"/>
              <a:gd name="connsiteX1" fmla="*/ 312146 w 441542"/>
              <a:gd name="connsiteY1" fmla="*/ 36656 h 381713"/>
              <a:gd name="connsiteX2" fmla="*/ 294893 w 441542"/>
              <a:gd name="connsiteY2" fmla="*/ 71162 h 381713"/>
              <a:gd name="connsiteX3" fmla="*/ 269014 w 441542"/>
              <a:gd name="connsiteY3" fmla="*/ 97041 h 381713"/>
              <a:gd name="connsiteX4" fmla="*/ 251761 w 441542"/>
              <a:gd name="connsiteY4" fmla="*/ 122921 h 381713"/>
              <a:gd name="connsiteX5" fmla="*/ 225882 w 441542"/>
              <a:gd name="connsiteY5" fmla="*/ 148800 h 381713"/>
              <a:gd name="connsiteX6" fmla="*/ 208629 w 441542"/>
              <a:gd name="connsiteY6" fmla="*/ 174679 h 381713"/>
              <a:gd name="connsiteX7" fmla="*/ 156871 w 441542"/>
              <a:gd name="connsiteY7" fmla="*/ 191932 h 381713"/>
              <a:gd name="connsiteX8" fmla="*/ 139618 w 441542"/>
              <a:gd name="connsiteY8" fmla="*/ 217811 h 381713"/>
              <a:gd name="connsiteX9" fmla="*/ 113738 w 441542"/>
              <a:gd name="connsiteY9" fmla="*/ 235064 h 381713"/>
              <a:gd name="connsiteX10" fmla="*/ 79233 w 441542"/>
              <a:gd name="connsiteY10" fmla="*/ 278196 h 381713"/>
              <a:gd name="connsiteX11" fmla="*/ 61980 w 441542"/>
              <a:gd name="connsiteY11" fmla="*/ 304075 h 381713"/>
              <a:gd name="connsiteX12" fmla="*/ 36101 w 441542"/>
              <a:gd name="connsiteY12" fmla="*/ 321328 h 381713"/>
              <a:gd name="connsiteX13" fmla="*/ 1595 w 441542"/>
              <a:gd name="connsiteY13" fmla="*/ 381713 h 38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1542" h="381713">
                <a:moveTo>
                  <a:pt x="441542" y="2151"/>
                </a:moveTo>
                <a:cubicBezTo>
                  <a:pt x="327799" y="21108"/>
                  <a:pt x="367132" y="0"/>
                  <a:pt x="312146" y="36656"/>
                </a:cubicBezTo>
                <a:cubicBezTo>
                  <a:pt x="306395" y="48158"/>
                  <a:pt x="302367" y="60698"/>
                  <a:pt x="294893" y="71162"/>
                </a:cubicBezTo>
                <a:cubicBezTo>
                  <a:pt x="287802" y="81089"/>
                  <a:pt x="276824" y="87669"/>
                  <a:pt x="269014" y="97041"/>
                </a:cubicBezTo>
                <a:cubicBezTo>
                  <a:pt x="262377" y="105006"/>
                  <a:pt x="258398" y="114956"/>
                  <a:pt x="251761" y="122921"/>
                </a:cubicBezTo>
                <a:cubicBezTo>
                  <a:pt x="243951" y="132293"/>
                  <a:pt x="233692" y="139428"/>
                  <a:pt x="225882" y="148800"/>
                </a:cubicBezTo>
                <a:cubicBezTo>
                  <a:pt x="219245" y="156765"/>
                  <a:pt x="217421" y="169184"/>
                  <a:pt x="208629" y="174679"/>
                </a:cubicBezTo>
                <a:cubicBezTo>
                  <a:pt x="193207" y="184318"/>
                  <a:pt x="156871" y="191932"/>
                  <a:pt x="156871" y="191932"/>
                </a:cubicBezTo>
                <a:cubicBezTo>
                  <a:pt x="151120" y="200558"/>
                  <a:pt x="146949" y="210480"/>
                  <a:pt x="139618" y="217811"/>
                </a:cubicBezTo>
                <a:cubicBezTo>
                  <a:pt x="132287" y="225142"/>
                  <a:pt x="120215" y="226968"/>
                  <a:pt x="113738" y="235064"/>
                </a:cubicBezTo>
                <a:cubicBezTo>
                  <a:pt x="66116" y="294591"/>
                  <a:pt x="153402" y="228749"/>
                  <a:pt x="79233" y="278196"/>
                </a:cubicBezTo>
                <a:cubicBezTo>
                  <a:pt x="73482" y="286822"/>
                  <a:pt x="69311" y="296744"/>
                  <a:pt x="61980" y="304075"/>
                </a:cubicBezTo>
                <a:cubicBezTo>
                  <a:pt x="54649" y="311406"/>
                  <a:pt x="42928" y="313526"/>
                  <a:pt x="36101" y="321328"/>
                </a:cubicBezTo>
                <a:cubicBezTo>
                  <a:pt x="0" y="362587"/>
                  <a:pt x="1595" y="354139"/>
                  <a:pt x="1595" y="381713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73" name="Freeform 272"/>
          <p:cNvSpPr/>
          <p:nvPr/>
        </p:nvSpPr>
        <p:spPr>
          <a:xfrm>
            <a:off x="8796215" y="7746521"/>
            <a:ext cx="149377" cy="120770"/>
          </a:xfrm>
          <a:custGeom>
            <a:avLst/>
            <a:gdLst>
              <a:gd name="connsiteX0" fmla="*/ 149377 w 149377"/>
              <a:gd name="connsiteY0" fmla="*/ 0 h 120770"/>
              <a:gd name="connsiteX1" fmla="*/ 63113 w 149377"/>
              <a:gd name="connsiteY1" fmla="*/ 8626 h 120770"/>
              <a:gd name="connsiteX2" fmla="*/ 37234 w 149377"/>
              <a:gd name="connsiteY2" fmla="*/ 17253 h 120770"/>
              <a:gd name="connsiteX3" fmla="*/ 19981 w 149377"/>
              <a:gd name="connsiteY3" fmla="*/ 43132 h 120770"/>
              <a:gd name="connsiteX4" fmla="*/ 2728 w 149377"/>
              <a:gd name="connsiteY4" fmla="*/ 120770 h 12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7" h="120770">
                <a:moveTo>
                  <a:pt x="149377" y="0"/>
                </a:moveTo>
                <a:cubicBezTo>
                  <a:pt x="120622" y="2875"/>
                  <a:pt x="91675" y="4232"/>
                  <a:pt x="63113" y="8626"/>
                </a:cubicBezTo>
                <a:cubicBezTo>
                  <a:pt x="54126" y="10009"/>
                  <a:pt x="44334" y="11573"/>
                  <a:pt x="37234" y="17253"/>
                </a:cubicBezTo>
                <a:cubicBezTo>
                  <a:pt x="29138" y="23730"/>
                  <a:pt x="25732" y="34506"/>
                  <a:pt x="19981" y="43132"/>
                </a:cubicBezTo>
                <a:cubicBezTo>
                  <a:pt x="0" y="103074"/>
                  <a:pt x="2728" y="76704"/>
                  <a:pt x="2728" y="12077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74" name="Freeform 273"/>
          <p:cNvSpPr/>
          <p:nvPr/>
        </p:nvSpPr>
        <p:spPr>
          <a:xfrm>
            <a:off x="8781691" y="7151298"/>
            <a:ext cx="189781" cy="319177"/>
          </a:xfrm>
          <a:custGeom>
            <a:avLst/>
            <a:gdLst>
              <a:gd name="connsiteX0" fmla="*/ 189781 w 189781"/>
              <a:gd name="connsiteY0" fmla="*/ 319177 h 319177"/>
              <a:gd name="connsiteX1" fmla="*/ 172528 w 189781"/>
              <a:gd name="connsiteY1" fmla="*/ 103517 h 319177"/>
              <a:gd name="connsiteX2" fmla="*/ 163901 w 189781"/>
              <a:gd name="connsiteY2" fmla="*/ 69011 h 319177"/>
              <a:gd name="connsiteX3" fmla="*/ 120769 w 189781"/>
              <a:gd name="connsiteY3" fmla="*/ 17253 h 319177"/>
              <a:gd name="connsiteX4" fmla="*/ 94890 w 189781"/>
              <a:gd name="connsiteY4" fmla="*/ 0 h 319177"/>
              <a:gd name="connsiteX5" fmla="*/ 34505 w 189781"/>
              <a:gd name="connsiteY5" fmla="*/ 25879 h 319177"/>
              <a:gd name="connsiteX6" fmla="*/ 25879 w 189781"/>
              <a:gd name="connsiteY6" fmla="*/ 51759 h 319177"/>
              <a:gd name="connsiteX7" fmla="*/ 0 w 189781"/>
              <a:gd name="connsiteY7" fmla="*/ 86264 h 31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781" h="319177">
                <a:moveTo>
                  <a:pt x="189781" y="319177"/>
                </a:moveTo>
                <a:cubicBezTo>
                  <a:pt x="184910" y="231497"/>
                  <a:pt x="186569" y="180743"/>
                  <a:pt x="172528" y="103517"/>
                </a:cubicBezTo>
                <a:cubicBezTo>
                  <a:pt x="170407" y="91852"/>
                  <a:pt x="168571" y="79908"/>
                  <a:pt x="163901" y="69011"/>
                </a:cubicBezTo>
                <a:cubicBezTo>
                  <a:pt x="156360" y="51416"/>
                  <a:pt x="134589" y="28770"/>
                  <a:pt x="120769" y="17253"/>
                </a:cubicBezTo>
                <a:cubicBezTo>
                  <a:pt x="112804" y="10616"/>
                  <a:pt x="103516" y="5751"/>
                  <a:pt x="94890" y="0"/>
                </a:cubicBezTo>
                <a:cubicBezTo>
                  <a:pt x="74172" y="5180"/>
                  <a:pt x="49397" y="7264"/>
                  <a:pt x="34505" y="25879"/>
                </a:cubicBezTo>
                <a:cubicBezTo>
                  <a:pt x="28825" y="32980"/>
                  <a:pt x="29946" y="43626"/>
                  <a:pt x="25879" y="51759"/>
                </a:cubicBezTo>
                <a:cubicBezTo>
                  <a:pt x="16126" y="71266"/>
                  <a:pt x="12131" y="74133"/>
                  <a:pt x="0" y="86264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75" name="Freeform 274"/>
          <p:cNvSpPr/>
          <p:nvPr/>
        </p:nvSpPr>
        <p:spPr>
          <a:xfrm>
            <a:off x="8721306" y="7073660"/>
            <a:ext cx="129396" cy="60385"/>
          </a:xfrm>
          <a:custGeom>
            <a:avLst/>
            <a:gdLst>
              <a:gd name="connsiteX0" fmla="*/ 0 w 129396"/>
              <a:gd name="connsiteY0" fmla="*/ 60385 h 60385"/>
              <a:gd name="connsiteX1" fmla="*/ 77637 w 129396"/>
              <a:gd name="connsiteY1" fmla="*/ 43132 h 60385"/>
              <a:gd name="connsiteX2" fmla="*/ 103517 w 129396"/>
              <a:gd name="connsiteY2" fmla="*/ 25880 h 60385"/>
              <a:gd name="connsiteX3" fmla="*/ 129396 w 129396"/>
              <a:gd name="connsiteY3" fmla="*/ 0 h 6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96" h="60385">
                <a:moveTo>
                  <a:pt x="0" y="60385"/>
                </a:moveTo>
                <a:cubicBezTo>
                  <a:pt x="19888" y="57071"/>
                  <a:pt x="56397" y="53752"/>
                  <a:pt x="77637" y="43132"/>
                </a:cubicBezTo>
                <a:cubicBezTo>
                  <a:pt x="86910" y="38495"/>
                  <a:pt x="95552" y="32517"/>
                  <a:pt x="103517" y="25880"/>
                </a:cubicBezTo>
                <a:cubicBezTo>
                  <a:pt x="112889" y="18070"/>
                  <a:pt x="129396" y="0"/>
                  <a:pt x="12939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76" name="Freeform 275"/>
          <p:cNvSpPr/>
          <p:nvPr/>
        </p:nvSpPr>
        <p:spPr>
          <a:xfrm>
            <a:off x="8475958" y="6848677"/>
            <a:ext cx="64203" cy="104214"/>
          </a:xfrm>
          <a:custGeom>
            <a:avLst/>
            <a:gdLst>
              <a:gd name="connsiteX0" fmla="*/ 21071 w 64203"/>
              <a:gd name="connsiteY0" fmla="*/ 104214 h 104214"/>
              <a:gd name="connsiteX1" fmla="*/ 55577 w 64203"/>
              <a:gd name="connsiteY1" fmla="*/ 697 h 104214"/>
              <a:gd name="connsiteX2" fmla="*/ 64203 w 64203"/>
              <a:gd name="connsiteY2" fmla="*/ 697 h 10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03" h="104214">
                <a:moveTo>
                  <a:pt x="21071" y="104214"/>
                </a:moveTo>
                <a:cubicBezTo>
                  <a:pt x="29004" y="16947"/>
                  <a:pt x="0" y="14590"/>
                  <a:pt x="55577" y="697"/>
                </a:cubicBezTo>
                <a:cubicBezTo>
                  <a:pt x="58366" y="0"/>
                  <a:pt x="61328" y="697"/>
                  <a:pt x="64203" y="697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77" name="Freeform 276"/>
          <p:cNvSpPr/>
          <p:nvPr/>
        </p:nvSpPr>
        <p:spPr>
          <a:xfrm>
            <a:off x="8721306" y="6970143"/>
            <a:ext cx="77637" cy="120770"/>
          </a:xfrm>
          <a:custGeom>
            <a:avLst/>
            <a:gdLst>
              <a:gd name="connsiteX0" fmla="*/ 77637 w 77637"/>
              <a:gd name="connsiteY0" fmla="*/ 120770 h 120770"/>
              <a:gd name="connsiteX1" fmla="*/ 25879 w 77637"/>
              <a:gd name="connsiteY1" fmla="*/ 34506 h 120770"/>
              <a:gd name="connsiteX2" fmla="*/ 0 w 77637"/>
              <a:gd name="connsiteY2" fmla="*/ 0 h 12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37" h="120770">
                <a:moveTo>
                  <a:pt x="77637" y="120770"/>
                </a:moveTo>
                <a:cubicBezTo>
                  <a:pt x="51113" y="67719"/>
                  <a:pt x="67517" y="96963"/>
                  <a:pt x="25879" y="34506"/>
                </a:cubicBezTo>
                <a:cubicBezTo>
                  <a:pt x="6371" y="5244"/>
                  <a:pt x="15956" y="15958"/>
                  <a:pt x="0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78" name="Freeform 277"/>
          <p:cNvSpPr/>
          <p:nvPr/>
        </p:nvSpPr>
        <p:spPr>
          <a:xfrm>
            <a:off x="8609162" y="6935638"/>
            <a:ext cx="77638" cy="77637"/>
          </a:xfrm>
          <a:custGeom>
            <a:avLst/>
            <a:gdLst>
              <a:gd name="connsiteX0" fmla="*/ 0 w 77638"/>
              <a:gd name="connsiteY0" fmla="*/ 77637 h 77637"/>
              <a:gd name="connsiteX1" fmla="*/ 51759 w 77638"/>
              <a:gd name="connsiteY1" fmla="*/ 51758 h 77637"/>
              <a:gd name="connsiteX2" fmla="*/ 69012 w 77638"/>
              <a:gd name="connsiteY2" fmla="*/ 25879 h 77637"/>
              <a:gd name="connsiteX3" fmla="*/ 77638 w 77638"/>
              <a:gd name="connsiteY3" fmla="*/ 0 h 7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38" h="77637">
                <a:moveTo>
                  <a:pt x="0" y="77637"/>
                </a:moveTo>
                <a:cubicBezTo>
                  <a:pt x="21050" y="70621"/>
                  <a:pt x="35035" y="68482"/>
                  <a:pt x="51759" y="51758"/>
                </a:cubicBezTo>
                <a:cubicBezTo>
                  <a:pt x="59090" y="44427"/>
                  <a:pt x="63261" y="34505"/>
                  <a:pt x="69012" y="25879"/>
                </a:cubicBezTo>
                <a:lnTo>
                  <a:pt x="77638" y="0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79" name="Freeform 278"/>
          <p:cNvSpPr/>
          <p:nvPr/>
        </p:nvSpPr>
        <p:spPr>
          <a:xfrm>
            <a:off x="8531525" y="6840747"/>
            <a:ext cx="73144" cy="129396"/>
          </a:xfrm>
          <a:custGeom>
            <a:avLst/>
            <a:gdLst>
              <a:gd name="connsiteX0" fmla="*/ 0 w 73144"/>
              <a:gd name="connsiteY0" fmla="*/ 129396 h 129396"/>
              <a:gd name="connsiteX1" fmla="*/ 25879 w 73144"/>
              <a:gd name="connsiteY1" fmla="*/ 120770 h 129396"/>
              <a:gd name="connsiteX2" fmla="*/ 60384 w 73144"/>
              <a:gd name="connsiteY2" fmla="*/ 0 h 12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44" h="129396">
                <a:moveTo>
                  <a:pt x="0" y="129396"/>
                </a:moveTo>
                <a:cubicBezTo>
                  <a:pt x="8626" y="126521"/>
                  <a:pt x="19449" y="127200"/>
                  <a:pt x="25879" y="120770"/>
                </a:cubicBezTo>
                <a:cubicBezTo>
                  <a:pt x="73144" y="73504"/>
                  <a:pt x="60384" y="63527"/>
                  <a:pt x="60384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86" name="Freeform 285"/>
          <p:cNvSpPr/>
          <p:nvPr/>
        </p:nvSpPr>
        <p:spPr>
          <a:xfrm>
            <a:off x="3860800" y="7689850"/>
            <a:ext cx="50800" cy="21405"/>
          </a:xfrm>
          <a:custGeom>
            <a:avLst/>
            <a:gdLst>
              <a:gd name="connsiteX0" fmla="*/ 0 w 50800"/>
              <a:gd name="connsiteY0" fmla="*/ 6350 h 21405"/>
              <a:gd name="connsiteX1" fmla="*/ 19050 w 50800"/>
              <a:gd name="connsiteY1" fmla="*/ 19050 h 21405"/>
              <a:gd name="connsiteX2" fmla="*/ 50800 w 50800"/>
              <a:gd name="connsiteY2" fmla="*/ 0 h 2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" h="21405">
                <a:moveTo>
                  <a:pt x="0" y="6350"/>
                </a:moveTo>
                <a:cubicBezTo>
                  <a:pt x="6350" y="10583"/>
                  <a:pt x="11522" y="17795"/>
                  <a:pt x="19050" y="19050"/>
                </a:cubicBezTo>
                <a:cubicBezTo>
                  <a:pt x="33181" y="21405"/>
                  <a:pt x="42846" y="7954"/>
                  <a:pt x="50800" y="0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87" name="Freeform 286"/>
          <p:cNvSpPr/>
          <p:nvPr/>
        </p:nvSpPr>
        <p:spPr>
          <a:xfrm>
            <a:off x="3803650" y="7740650"/>
            <a:ext cx="22173" cy="50800"/>
          </a:xfrm>
          <a:custGeom>
            <a:avLst/>
            <a:gdLst>
              <a:gd name="connsiteX0" fmla="*/ 0 w 22173"/>
              <a:gd name="connsiteY0" fmla="*/ 0 h 50800"/>
              <a:gd name="connsiteX1" fmla="*/ 19050 w 22173"/>
              <a:gd name="connsiteY1" fmla="*/ 12700 h 50800"/>
              <a:gd name="connsiteX2" fmla="*/ 12700 w 22173"/>
              <a:gd name="connsiteY2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73" h="50800">
                <a:moveTo>
                  <a:pt x="0" y="0"/>
                </a:moveTo>
                <a:cubicBezTo>
                  <a:pt x="6350" y="4233"/>
                  <a:pt x="17199" y="5296"/>
                  <a:pt x="19050" y="12700"/>
                </a:cubicBezTo>
                <a:cubicBezTo>
                  <a:pt x="22173" y="25191"/>
                  <a:pt x="12700" y="50800"/>
                  <a:pt x="12700" y="50800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88" name="Freeform 287"/>
          <p:cNvSpPr/>
          <p:nvPr/>
        </p:nvSpPr>
        <p:spPr>
          <a:xfrm>
            <a:off x="3790950" y="7981950"/>
            <a:ext cx="57150" cy="57150"/>
          </a:xfrm>
          <a:custGeom>
            <a:avLst/>
            <a:gdLst>
              <a:gd name="connsiteX0" fmla="*/ 0 w 57150"/>
              <a:gd name="connsiteY0" fmla="*/ 57150 h 57150"/>
              <a:gd name="connsiteX1" fmla="*/ 19050 w 57150"/>
              <a:gd name="connsiteY1" fmla="*/ 38100 h 57150"/>
              <a:gd name="connsiteX2" fmla="*/ 31750 w 57150"/>
              <a:gd name="connsiteY2" fmla="*/ 19050 h 57150"/>
              <a:gd name="connsiteX3" fmla="*/ 50800 w 57150"/>
              <a:gd name="connsiteY3" fmla="*/ 6350 h 57150"/>
              <a:gd name="connsiteX4" fmla="*/ 57150 w 57150"/>
              <a:gd name="connsiteY4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57150">
                <a:moveTo>
                  <a:pt x="0" y="57150"/>
                </a:moveTo>
                <a:cubicBezTo>
                  <a:pt x="6350" y="50800"/>
                  <a:pt x="13301" y="44999"/>
                  <a:pt x="19050" y="38100"/>
                </a:cubicBezTo>
                <a:cubicBezTo>
                  <a:pt x="23936" y="32237"/>
                  <a:pt x="26354" y="24446"/>
                  <a:pt x="31750" y="19050"/>
                </a:cubicBezTo>
                <a:cubicBezTo>
                  <a:pt x="37146" y="13654"/>
                  <a:pt x="44695" y="10929"/>
                  <a:pt x="50800" y="6350"/>
                </a:cubicBezTo>
                <a:cubicBezTo>
                  <a:pt x="53195" y="4554"/>
                  <a:pt x="55033" y="2117"/>
                  <a:pt x="57150" y="0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89" name="Freeform 288"/>
          <p:cNvSpPr/>
          <p:nvPr/>
        </p:nvSpPr>
        <p:spPr>
          <a:xfrm>
            <a:off x="3792049" y="7797800"/>
            <a:ext cx="81451" cy="171450"/>
          </a:xfrm>
          <a:custGeom>
            <a:avLst/>
            <a:gdLst>
              <a:gd name="connsiteX0" fmla="*/ 24301 w 81451"/>
              <a:gd name="connsiteY0" fmla="*/ 0 h 171450"/>
              <a:gd name="connsiteX1" fmla="*/ 5251 w 81451"/>
              <a:gd name="connsiteY1" fmla="*/ 12700 h 171450"/>
              <a:gd name="connsiteX2" fmla="*/ 30651 w 81451"/>
              <a:gd name="connsiteY2" fmla="*/ 50800 h 171450"/>
              <a:gd name="connsiteX3" fmla="*/ 37001 w 81451"/>
              <a:gd name="connsiteY3" fmla="*/ 69850 h 171450"/>
              <a:gd name="connsiteX4" fmla="*/ 75101 w 81451"/>
              <a:gd name="connsiteY4" fmla="*/ 101600 h 171450"/>
              <a:gd name="connsiteX5" fmla="*/ 81451 w 81451"/>
              <a:gd name="connsiteY5" fmla="*/ 120650 h 171450"/>
              <a:gd name="connsiteX6" fmla="*/ 62401 w 81451"/>
              <a:gd name="connsiteY6" fmla="*/ 158750 h 171450"/>
              <a:gd name="connsiteX7" fmla="*/ 43351 w 81451"/>
              <a:gd name="connsiteY7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51" h="171450">
                <a:moveTo>
                  <a:pt x="24301" y="0"/>
                </a:moveTo>
                <a:cubicBezTo>
                  <a:pt x="17951" y="4233"/>
                  <a:pt x="8085" y="5614"/>
                  <a:pt x="5251" y="12700"/>
                </a:cubicBezTo>
                <a:cubicBezTo>
                  <a:pt x="0" y="25828"/>
                  <a:pt x="26243" y="46392"/>
                  <a:pt x="30651" y="50800"/>
                </a:cubicBezTo>
                <a:cubicBezTo>
                  <a:pt x="32768" y="57150"/>
                  <a:pt x="33288" y="64281"/>
                  <a:pt x="37001" y="69850"/>
                </a:cubicBezTo>
                <a:cubicBezTo>
                  <a:pt x="46780" y="84518"/>
                  <a:pt x="61044" y="92229"/>
                  <a:pt x="75101" y="101600"/>
                </a:cubicBezTo>
                <a:cubicBezTo>
                  <a:pt x="77218" y="107950"/>
                  <a:pt x="81451" y="113957"/>
                  <a:pt x="81451" y="120650"/>
                </a:cubicBezTo>
                <a:cubicBezTo>
                  <a:pt x="81451" y="130979"/>
                  <a:pt x="68822" y="152329"/>
                  <a:pt x="62401" y="158750"/>
                </a:cubicBezTo>
                <a:cubicBezTo>
                  <a:pt x="57005" y="164146"/>
                  <a:pt x="43351" y="171450"/>
                  <a:pt x="43351" y="17145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90" name="Freeform 289"/>
          <p:cNvSpPr/>
          <p:nvPr/>
        </p:nvSpPr>
        <p:spPr>
          <a:xfrm>
            <a:off x="3753812" y="8058150"/>
            <a:ext cx="43488" cy="146050"/>
          </a:xfrm>
          <a:custGeom>
            <a:avLst/>
            <a:gdLst>
              <a:gd name="connsiteX0" fmla="*/ 43488 w 43488"/>
              <a:gd name="connsiteY0" fmla="*/ 0 h 146050"/>
              <a:gd name="connsiteX1" fmla="*/ 30788 w 43488"/>
              <a:gd name="connsiteY1" fmla="*/ 19050 h 146050"/>
              <a:gd name="connsiteX2" fmla="*/ 5388 w 43488"/>
              <a:gd name="connsiteY2" fmla="*/ 44450 h 146050"/>
              <a:gd name="connsiteX3" fmla="*/ 11738 w 43488"/>
              <a:gd name="connsiteY3" fmla="*/ 88900 h 146050"/>
              <a:gd name="connsiteX4" fmla="*/ 30788 w 43488"/>
              <a:gd name="connsiteY4" fmla="*/ 101600 h 146050"/>
              <a:gd name="connsiteX5" fmla="*/ 24438 w 43488"/>
              <a:gd name="connsiteY5" fmla="*/ 139700 h 146050"/>
              <a:gd name="connsiteX6" fmla="*/ 24438 w 43488"/>
              <a:gd name="connsiteY6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88" h="146050">
                <a:moveTo>
                  <a:pt x="43488" y="0"/>
                </a:moveTo>
                <a:cubicBezTo>
                  <a:pt x="39255" y="6350"/>
                  <a:pt x="36747" y="14282"/>
                  <a:pt x="30788" y="19050"/>
                </a:cubicBezTo>
                <a:cubicBezTo>
                  <a:pt x="0" y="43680"/>
                  <a:pt x="19243" y="2886"/>
                  <a:pt x="5388" y="44450"/>
                </a:cubicBezTo>
                <a:cubicBezTo>
                  <a:pt x="7505" y="59267"/>
                  <a:pt x="5659" y="75223"/>
                  <a:pt x="11738" y="88900"/>
                </a:cubicBezTo>
                <a:cubicBezTo>
                  <a:pt x="14838" y="95874"/>
                  <a:pt x="28937" y="94196"/>
                  <a:pt x="30788" y="101600"/>
                </a:cubicBezTo>
                <a:cubicBezTo>
                  <a:pt x="33911" y="114091"/>
                  <a:pt x="26259" y="126954"/>
                  <a:pt x="24438" y="139700"/>
                </a:cubicBezTo>
                <a:cubicBezTo>
                  <a:pt x="24139" y="141795"/>
                  <a:pt x="24438" y="143933"/>
                  <a:pt x="24438" y="14605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91" name="Freeform 290"/>
          <p:cNvSpPr/>
          <p:nvPr/>
        </p:nvSpPr>
        <p:spPr>
          <a:xfrm>
            <a:off x="3905250" y="7562337"/>
            <a:ext cx="171450" cy="121163"/>
          </a:xfrm>
          <a:custGeom>
            <a:avLst/>
            <a:gdLst>
              <a:gd name="connsiteX0" fmla="*/ 0 w 171450"/>
              <a:gd name="connsiteY0" fmla="*/ 121163 h 121163"/>
              <a:gd name="connsiteX1" fmla="*/ 12700 w 171450"/>
              <a:gd name="connsiteY1" fmla="*/ 83063 h 121163"/>
              <a:gd name="connsiteX2" fmla="*/ 25400 w 171450"/>
              <a:gd name="connsiteY2" fmla="*/ 64013 h 121163"/>
              <a:gd name="connsiteX3" fmla="*/ 38100 w 171450"/>
              <a:gd name="connsiteY3" fmla="*/ 25913 h 121163"/>
              <a:gd name="connsiteX4" fmla="*/ 139700 w 171450"/>
              <a:gd name="connsiteY4" fmla="*/ 6863 h 121163"/>
              <a:gd name="connsiteX5" fmla="*/ 171450 w 171450"/>
              <a:gd name="connsiteY5" fmla="*/ 513 h 12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50" h="121163">
                <a:moveTo>
                  <a:pt x="0" y="121163"/>
                </a:moveTo>
                <a:cubicBezTo>
                  <a:pt x="4233" y="108463"/>
                  <a:pt x="5274" y="94202"/>
                  <a:pt x="12700" y="83063"/>
                </a:cubicBezTo>
                <a:cubicBezTo>
                  <a:pt x="16933" y="76713"/>
                  <a:pt x="22300" y="70987"/>
                  <a:pt x="25400" y="64013"/>
                </a:cubicBezTo>
                <a:cubicBezTo>
                  <a:pt x="30837" y="51780"/>
                  <a:pt x="25400" y="30146"/>
                  <a:pt x="38100" y="25913"/>
                </a:cubicBezTo>
                <a:cubicBezTo>
                  <a:pt x="96381" y="6486"/>
                  <a:pt x="62879" y="14545"/>
                  <a:pt x="139700" y="6863"/>
                </a:cubicBezTo>
                <a:cubicBezTo>
                  <a:pt x="167153" y="0"/>
                  <a:pt x="156373" y="513"/>
                  <a:pt x="171450" y="513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92" name="Freeform 291"/>
          <p:cNvSpPr/>
          <p:nvPr/>
        </p:nvSpPr>
        <p:spPr>
          <a:xfrm>
            <a:off x="3270250" y="9203978"/>
            <a:ext cx="38100" cy="60672"/>
          </a:xfrm>
          <a:custGeom>
            <a:avLst/>
            <a:gdLst>
              <a:gd name="connsiteX0" fmla="*/ 19050 w 38100"/>
              <a:gd name="connsiteY0" fmla="*/ 60672 h 60672"/>
              <a:gd name="connsiteX1" fmla="*/ 19050 w 38100"/>
              <a:gd name="connsiteY1" fmla="*/ 22572 h 60672"/>
              <a:gd name="connsiteX2" fmla="*/ 0 w 38100"/>
              <a:gd name="connsiteY2" fmla="*/ 16222 h 60672"/>
              <a:gd name="connsiteX3" fmla="*/ 38100 w 38100"/>
              <a:gd name="connsiteY3" fmla="*/ 3522 h 6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" h="60672">
                <a:moveTo>
                  <a:pt x="19050" y="60672"/>
                </a:moveTo>
                <a:cubicBezTo>
                  <a:pt x="23283" y="47972"/>
                  <a:pt x="31750" y="35272"/>
                  <a:pt x="19050" y="22572"/>
                </a:cubicBezTo>
                <a:cubicBezTo>
                  <a:pt x="14317" y="17839"/>
                  <a:pt x="6350" y="18339"/>
                  <a:pt x="0" y="16222"/>
                </a:cubicBezTo>
                <a:cubicBezTo>
                  <a:pt x="24334" y="0"/>
                  <a:pt x="11418" y="3522"/>
                  <a:pt x="38100" y="3522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93" name="Freeform 292"/>
          <p:cNvSpPr/>
          <p:nvPr/>
        </p:nvSpPr>
        <p:spPr>
          <a:xfrm>
            <a:off x="3346450" y="9112250"/>
            <a:ext cx="47972" cy="82550"/>
          </a:xfrm>
          <a:custGeom>
            <a:avLst/>
            <a:gdLst>
              <a:gd name="connsiteX0" fmla="*/ 0 w 47972"/>
              <a:gd name="connsiteY0" fmla="*/ 0 h 82550"/>
              <a:gd name="connsiteX1" fmla="*/ 25400 w 47972"/>
              <a:gd name="connsiteY1" fmla="*/ 57150 h 82550"/>
              <a:gd name="connsiteX2" fmla="*/ 44450 w 47972"/>
              <a:gd name="connsiteY2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72" h="82550">
                <a:moveTo>
                  <a:pt x="0" y="0"/>
                </a:moveTo>
                <a:cubicBezTo>
                  <a:pt x="6288" y="18863"/>
                  <a:pt x="10306" y="42056"/>
                  <a:pt x="25400" y="57150"/>
                </a:cubicBezTo>
                <a:cubicBezTo>
                  <a:pt x="47972" y="79722"/>
                  <a:pt x="44450" y="58045"/>
                  <a:pt x="44450" y="8255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94" name="Freeform 293"/>
          <p:cNvSpPr/>
          <p:nvPr/>
        </p:nvSpPr>
        <p:spPr>
          <a:xfrm>
            <a:off x="3485260" y="9008870"/>
            <a:ext cx="43636" cy="103380"/>
          </a:xfrm>
          <a:custGeom>
            <a:avLst/>
            <a:gdLst>
              <a:gd name="connsiteX0" fmla="*/ 7240 w 43636"/>
              <a:gd name="connsiteY0" fmla="*/ 14480 h 103380"/>
              <a:gd name="connsiteX1" fmla="*/ 26290 w 43636"/>
              <a:gd name="connsiteY1" fmla="*/ 52580 h 103380"/>
              <a:gd name="connsiteX2" fmla="*/ 38990 w 43636"/>
              <a:gd name="connsiteY2" fmla="*/ 71630 h 103380"/>
              <a:gd name="connsiteX3" fmla="*/ 38990 w 43636"/>
              <a:gd name="connsiteY3" fmla="*/ 103380 h 10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36" h="103380">
                <a:moveTo>
                  <a:pt x="7240" y="14480"/>
                </a:moveTo>
                <a:cubicBezTo>
                  <a:pt x="43636" y="69075"/>
                  <a:pt x="0" y="0"/>
                  <a:pt x="26290" y="52580"/>
                </a:cubicBezTo>
                <a:cubicBezTo>
                  <a:pt x="29703" y="59406"/>
                  <a:pt x="37139" y="64226"/>
                  <a:pt x="38990" y="71630"/>
                </a:cubicBezTo>
                <a:cubicBezTo>
                  <a:pt x="41557" y="81897"/>
                  <a:pt x="38990" y="92797"/>
                  <a:pt x="38990" y="10338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95" name="Freeform 294"/>
          <p:cNvSpPr/>
          <p:nvPr/>
        </p:nvSpPr>
        <p:spPr>
          <a:xfrm>
            <a:off x="3441700" y="8674100"/>
            <a:ext cx="101600" cy="241300"/>
          </a:xfrm>
          <a:custGeom>
            <a:avLst/>
            <a:gdLst>
              <a:gd name="connsiteX0" fmla="*/ 0 w 101600"/>
              <a:gd name="connsiteY0" fmla="*/ 241300 h 241300"/>
              <a:gd name="connsiteX1" fmla="*/ 38100 w 101600"/>
              <a:gd name="connsiteY1" fmla="*/ 234950 h 241300"/>
              <a:gd name="connsiteX2" fmla="*/ 12700 w 101600"/>
              <a:gd name="connsiteY2" fmla="*/ 196850 h 241300"/>
              <a:gd name="connsiteX3" fmla="*/ 31750 w 101600"/>
              <a:gd name="connsiteY3" fmla="*/ 190500 h 241300"/>
              <a:gd name="connsiteX4" fmla="*/ 57150 w 101600"/>
              <a:gd name="connsiteY4" fmla="*/ 184150 h 241300"/>
              <a:gd name="connsiteX5" fmla="*/ 63500 w 101600"/>
              <a:gd name="connsiteY5" fmla="*/ 146050 h 241300"/>
              <a:gd name="connsiteX6" fmla="*/ 82550 w 101600"/>
              <a:gd name="connsiteY6" fmla="*/ 139700 h 241300"/>
              <a:gd name="connsiteX7" fmla="*/ 101600 w 101600"/>
              <a:gd name="connsiteY7" fmla="*/ 127000 h 241300"/>
              <a:gd name="connsiteX8" fmla="*/ 95250 w 101600"/>
              <a:gd name="connsiteY8" fmla="*/ 107950 h 241300"/>
              <a:gd name="connsiteX9" fmla="*/ 76200 w 101600"/>
              <a:gd name="connsiteY9" fmla="*/ 95250 h 241300"/>
              <a:gd name="connsiteX10" fmla="*/ 63500 w 101600"/>
              <a:gd name="connsiteY10" fmla="*/ 76200 h 241300"/>
              <a:gd name="connsiteX11" fmla="*/ 57150 w 101600"/>
              <a:gd name="connsiteY11" fmla="*/ 50800 h 241300"/>
              <a:gd name="connsiteX12" fmla="*/ 44450 w 101600"/>
              <a:gd name="connsiteY12" fmla="*/ 12700 h 241300"/>
              <a:gd name="connsiteX13" fmla="*/ 63500 w 101600"/>
              <a:gd name="connsiteY13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600" h="241300">
                <a:moveTo>
                  <a:pt x="0" y="241300"/>
                </a:moveTo>
                <a:lnTo>
                  <a:pt x="38100" y="234950"/>
                </a:lnTo>
                <a:cubicBezTo>
                  <a:pt x="42293" y="220274"/>
                  <a:pt x="12700" y="196850"/>
                  <a:pt x="12700" y="196850"/>
                </a:cubicBezTo>
                <a:cubicBezTo>
                  <a:pt x="19050" y="194733"/>
                  <a:pt x="25314" y="192339"/>
                  <a:pt x="31750" y="190500"/>
                </a:cubicBezTo>
                <a:cubicBezTo>
                  <a:pt x="40141" y="188102"/>
                  <a:pt x="52077" y="191252"/>
                  <a:pt x="57150" y="184150"/>
                </a:cubicBezTo>
                <a:cubicBezTo>
                  <a:pt x="64634" y="173673"/>
                  <a:pt x="57112" y="157229"/>
                  <a:pt x="63500" y="146050"/>
                </a:cubicBezTo>
                <a:cubicBezTo>
                  <a:pt x="66821" y="140238"/>
                  <a:pt x="76563" y="142693"/>
                  <a:pt x="82550" y="139700"/>
                </a:cubicBezTo>
                <a:cubicBezTo>
                  <a:pt x="89376" y="136287"/>
                  <a:pt x="95250" y="131233"/>
                  <a:pt x="101600" y="127000"/>
                </a:cubicBezTo>
                <a:cubicBezTo>
                  <a:pt x="99483" y="120650"/>
                  <a:pt x="99431" y="113177"/>
                  <a:pt x="95250" y="107950"/>
                </a:cubicBezTo>
                <a:cubicBezTo>
                  <a:pt x="90482" y="101991"/>
                  <a:pt x="81596" y="100646"/>
                  <a:pt x="76200" y="95250"/>
                </a:cubicBezTo>
                <a:cubicBezTo>
                  <a:pt x="70804" y="89854"/>
                  <a:pt x="67733" y="82550"/>
                  <a:pt x="63500" y="76200"/>
                </a:cubicBezTo>
                <a:cubicBezTo>
                  <a:pt x="61383" y="67733"/>
                  <a:pt x="59658" y="59159"/>
                  <a:pt x="57150" y="50800"/>
                </a:cubicBezTo>
                <a:cubicBezTo>
                  <a:pt x="53303" y="37978"/>
                  <a:pt x="44450" y="12700"/>
                  <a:pt x="44450" y="12700"/>
                </a:cubicBezTo>
                <a:cubicBezTo>
                  <a:pt x="65508" y="5681"/>
                  <a:pt x="63500" y="13043"/>
                  <a:pt x="63500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96" name="Freeform 295"/>
          <p:cNvSpPr/>
          <p:nvPr/>
        </p:nvSpPr>
        <p:spPr>
          <a:xfrm>
            <a:off x="3581400" y="8502650"/>
            <a:ext cx="82550" cy="177800"/>
          </a:xfrm>
          <a:custGeom>
            <a:avLst/>
            <a:gdLst>
              <a:gd name="connsiteX0" fmla="*/ 25400 w 82550"/>
              <a:gd name="connsiteY0" fmla="*/ 177800 h 177800"/>
              <a:gd name="connsiteX1" fmla="*/ 50800 w 82550"/>
              <a:gd name="connsiteY1" fmla="*/ 171450 h 177800"/>
              <a:gd name="connsiteX2" fmla="*/ 69850 w 82550"/>
              <a:gd name="connsiteY2" fmla="*/ 165100 h 177800"/>
              <a:gd name="connsiteX3" fmla="*/ 82550 w 82550"/>
              <a:gd name="connsiteY3" fmla="*/ 127000 h 177800"/>
              <a:gd name="connsiteX4" fmla="*/ 44450 w 82550"/>
              <a:gd name="connsiteY4" fmla="*/ 88900 h 177800"/>
              <a:gd name="connsiteX5" fmla="*/ 25400 w 82550"/>
              <a:gd name="connsiteY5" fmla="*/ 69850 h 177800"/>
              <a:gd name="connsiteX6" fmla="*/ 0 w 82550"/>
              <a:gd name="connsiteY6" fmla="*/ 31750 h 177800"/>
              <a:gd name="connsiteX7" fmla="*/ 6350 w 82550"/>
              <a:gd name="connsiteY7" fmla="*/ 6350 h 177800"/>
              <a:gd name="connsiteX8" fmla="*/ 25400 w 82550"/>
              <a:gd name="connsiteY8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550" h="177800">
                <a:moveTo>
                  <a:pt x="25400" y="177800"/>
                </a:moveTo>
                <a:cubicBezTo>
                  <a:pt x="33867" y="175683"/>
                  <a:pt x="42409" y="173848"/>
                  <a:pt x="50800" y="171450"/>
                </a:cubicBezTo>
                <a:cubicBezTo>
                  <a:pt x="57236" y="169611"/>
                  <a:pt x="65959" y="170547"/>
                  <a:pt x="69850" y="165100"/>
                </a:cubicBezTo>
                <a:cubicBezTo>
                  <a:pt x="77631" y="154207"/>
                  <a:pt x="82550" y="127000"/>
                  <a:pt x="82550" y="127000"/>
                </a:cubicBezTo>
                <a:lnTo>
                  <a:pt x="44450" y="88900"/>
                </a:lnTo>
                <a:cubicBezTo>
                  <a:pt x="38100" y="82550"/>
                  <a:pt x="30381" y="77322"/>
                  <a:pt x="25400" y="69850"/>
                </a:cubicBezTo>
                <a:lnTo>
                  <a:pt x="0" y="31750"/>
                </a:lnTo>
                <a:cubicBezTo>
                  <a:pt x="2117" y="23283"/>
                  <a:pt x="898" y="13165"/>
                  <a:pt x="6350" y="6350"/>
                </a:cubicBezTo>
                <a:cubicBezTo>
                  <a:pt x="10531" y="1123"/>
                  <a:pt x="25400" y="0"/>
                  <a:pt x="25400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97" name="Freeform 296"/>
          <p:cNvSpPr/>
          <p:nvPr/>
        </p:nvSpPr>
        <p:spPr>
          <a:xfrm>
            <a:off x="3613150" y="8394508"/>
            <a:ext cx="203200" cy="63692"/>
          </a:xfrm>
          <a:custGeom>
            <a:avLst/>
            <a:gdLst>
              <a:gd name="connsiteX0" fmla="*/ 0 w 203200"/>
              <a:gd name="connsiteY0" fmla="*/ 63692 h 63692"/>
              <a:gd name="connsiteX1" fmla="*/ 12700 w 203200"/>
              <a:gd name="connsiteY1" fmla="*/ 44642 h 63692"/>
              <a:gd name="connsiteX2" fmla="*/ 57150 w 203200"/>
              <a:gd name="connsiteY2" fmla="*/ 44642 h 63692"/>
              <a:gd name="connsiteX3" fmla="*/ 76200 w 203200"/>
              <a:gd name="connsiteY3" fmla="*/ 50992 h 63692"/>
              <a:gd name="connsiteX4" fmla="*/ 95250 w 203200"/>
              <a:gd name="connsiteY4" fmla="*/ 31942 h 63692"/>
              <a:gd name="connsiteX5" fmla="*/ 107950 w 203200"/>
              <a:gd name="connsiteY5" fmla="*/ 12892 h 63692"/>
              <a:gd name="connsiteX6" fmla="*/ 127000 w 203200"/>
              <a:gd name="connsiteY6" fmla="*/ 6542 h 63692"/>
              <a:gd name="connsiteX7" fmla="*/ 203200 w 203200"/>
              <a:gd name="connsiteY7" fmla="*/ 192 h 6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200" h="63692">
                <a:moveTo>
                  <a:pt x="0" y="63692"/>
                </a:moveTo>
                <a:cubicBezTo>
                  <a:pt x="4233" y="57342"/>
                  <a:pt x="6741" y="49410"/>
                  <a:pt x="12700" y="44642"/>
                </a:cubicBezTo>
                <a:cubicBezTo>
                  <a:pt x="27478" y="32820"/>
                  <a:pt x="41622" y="40205"/>
                  <a:pt x="57150" y="44642"/>
                </a:cubicBezTo>
                <a:cubicBezTo>
                  <a:pt x="63586" y="46481"/>
                  <a:pt x="69850" y="48875"/>
                  <a:pt x="76200" y="50992"/>
                </a:cubicBezTo>
                <a:cubicBezTo>
                  <a:pt x="82550" y="44642"/>
                  <a:pt x="89501" y="38841"/>
                  <a:pt x="95250" y="31942"/>
                </a:cubicBezTo>
                <a:cubicBezTo>
                  <a:pt x="100136" y="26079"/>
                  <a:pt x="101991" y="17660"/>
                  <a:pt x="107950" y="12892"/>
                </a:cubicBezTo>
                <a:cubicBezTo>
                  <a:pt x="113177" y="8711"/>
                  <a:pt x="120374" y="7489"/>
                  <a:pt x="127000" y="6542"/>
                </a:cubicBezTo>
                <a:cubicBezTo>
                  <a:pt x="172791" y="0"/>
                  <a:pt x="175840" y="192"/>
                  <a:pt x="203200" y="192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98" name="Freeform 297"/>
          <p:cNvSpPr/>
          <p:nvPr/>
        </p:nvSpPr>
        <p:spPr>
          <a:xfrm>
            <a:off x="3346450" y="9232900"/>
            <a:ext cx="25037" cy="9343"/>
          </a:xfrm>
          <a:custGeom>
            <a:avLst/>
            <a:gdLst>
              <a:gd name="connsiteX0" fmla="*/ 0 w 25037"/>
              <a:gd name="connsiteY0" fmla="*/ 0 h 9343"/>
              <a:gd name="connsiteX1" fmla="*/ 6350 w 25037"/>
              <a:gd name="connsiteY1" fmla="*/ 0 h 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37" h="9343">
                <a:moveTo>
                  <a:pt x="0" y="0"/>
                </a:moveTo>
                <a:cubicBezTo>
                  <a:pt x="23540" y="7847"/>
                  <a:pt x="25037" y="9343"/>
                  <a:pt x="6350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299" name="Freeform 298"/>
          <p:cNvSpPr/>
          <p:nvPr/>
        </p:nvSpPr>
        <p:spPr>
          <a:xfrm>
            <a:off x="3352800" y="9074150"/>
            <a:ext cx="165100" cy="60266"/>
          </a:xfrm>
          <a:custGeom>
            <a:avLst/>
            <a:gdLst>
              <a:gd name="connsiteX0" fmla="*/ 0 w 165100"/>
              <a:gd name="connsiteY0" fmla="*/ 25400 h 60266"/>
              <a:gd name="connsiteX1" fmla="*/ 38100 w 165100"/>
              <a:gd name="connsiteY1" fmla="*/ 0 h 60266"/>
              <a:gd name="connsiteX2" fmla="*/ 76200 w 165100"/>
              <a:gd name="connsiteY2" fmla="*/ 19050 h 60266"/>
              <a:gd name="connsiteX3" fmla="*/ 95250 w 165100"/>
              <a:gd name="connsiteY3" fmla="*/ 25400 h 60266"/>
              <a:gd name="connsiteX4" fmla="*/ 114300 w 165100"/>
              <a:gd name="connsiteY4" fmla="*/ 38100 h 60266"/>
              <a:gd name="connsiteX5" fmla="*/ 152400 w 165100"/>
              <a:gd name="connsiteY5" fmla="*/ 50800 h 60266"/>
              <a:gd name="connsiteX6" fmla="*/ 165100 w 165100"/>
              <a:gd name="connsiteY6" fmla="*/ 38100 h 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00" h="60266">
                <a:moveTo>
                  <a:pt x="0" y="25400"/>
                </a:moveTo>
                <a:cubicBezTo>
                  <a:pt x="11454" y="13946"/>
                  <a:pt x="19720" y="0"/>
                  <a:pt x="38100" y="0"/>
                </a:cubicBezTo>
                <a:cubicBezTo>
                  <a:pt x="54061" y="0"/>
                  <a:pt x="63358" y="12629"/>
                  <a:pt x="76200" y="19050"/>
                </a:cubicBezTo>
                <a:cubicBezTo>
                  <a:pt x="82187" y="22043"/>
                  <a:pt x="89263" y="22407"/>
                  <a:pt x="95250" y="25400"/>
                </a:cubicBezTo>
                <a:cubicBezTo>
                  <a:pt x="102076" y="28813"/>
                  <a:pt x="107326" y="35000"/>
                  <a:pt x="114300" y="38100"/>
                </a:cubicBezTo>
                <a:cubicBezTo>
                  <a:pt x="126533" y="43537"/>
                  <a:pt x="142934" y="60266"/>
                  <a:pt x="152400" y="50800"/>
                </a:cubicBezTo>
                <a:lnTo>
                  <a:pt x="165100" y="38100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00" name="Freeform 299"/>
          <p:cNvSpPr/>
          <p:nvPr/>
        </p:nvSpPr>
        <p:spPr>
          <a:xfrm>
            <a:off x="3430582" y="8953500"/>
            <a:ext cx="74618" cy="38100"/>
          </a:xfrm>
          <a:custGeom>
            <a:avLst/>
            <a:gdLst>
              <a:gd name="connsiteX0" fmla="*/ 0 w 74618"/>
              <a:gd name="connsiteY0" fmla="*/ 0 h 38100"/>
              <a:gd name="connsiteX1" fmla="*/ 57150 w 74618"/>
              <a:gd name="connsiteY1" fmla="*/ 31750 h 38100"/>
              <a:gd name="connsiteX2" fmla="*/ 44450 w 74618"/>
              <a:gd name="connsiteY2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18" h="38100">
                <a:moveTo>
                  <a:pt x="0" y="0"/>
                </a:moveTo>
                <a:cubicBezTo>
                  <a:pt x="6720" y="2240"/>
                  <a:pt x="74618" y="23016"/>
                  <a:pt x="57150" y="31750"/>
                </a:cubicBezTo>
                <a:lnTo>
                  <a:pt x="44450" y="38100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01" name="Freeform 300"/>
          <p:cNvSpPr/>
          <p:nvPr/>
        </p:nvSpPr>
        <p:spPr>
          <a:xfrm>
            <a:off x="3492500" y="8585200"/>
            <a:ext cx="114300" cy="86441"/>
          </a:xfrm>
          <a:custGeom>
            <a:avLst/>
            <a:gdLst>
              <a:gd name="connsiteX0" fmla="*/ 114300 w 114300"/>
              <a:gd name="connsiteY0" fmla="*/ 76200 h 86441"/>
              <a:gd name="connsiteX1" fmla="*/ 76200 w 114300"/>
              <a:gd name="connsiteY1" fmla="*/ 69850 h 86441"/>
              <a:gd name="connsiteX2" fmla="*/ 69850 w 114300"/>
              <a:gd name="connsiteY2" fmla="*/ 50800 h 86441"/>
              <a:gd name="connsiteX3" fmla="*/ 50800 w 114300"/>
              <a:gd name="connsiteY3" fmla="*/ 38100 h 86441"/>
              <a:gd name="connsiteX4" fmla="*/ 38100 w 114300"/>
              <a:gd name="connsiteY4" fmla="*/ 19050 h 86441"/>
              <a:gd name="connsiteX5" fmla="*/ 0 w 114300"/>
              <a:gd name="connsiteY5" fmla="*/ 0 h 86441"/>
              <a:gd name="connsiteX6" fmla="*/ 12700 w 114300"/>
              <a:gd name="connsiteY6" fmla="*/ 19050 h 86441"/>
              <a:gd name="connsiteX7" fmla="*/ 12700 w 114300"/>
              <a:gd name="connsiteY7" fmla="*/ 82550 h 86441"/>
              <a:gd name="connsiteX8" fmla="*/ 0 w 114300"/>
              <a:gd name="connsiteY8" fmla="*/ 82550 h 8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86441">
                <a:moveTo>
                  <a:pt x="114300" y="76200"/>
                </a:moveTo>
                <a:cubicBezTo>
                  <a:pt x="101600" y="74083"/>
                  <a:pt x="87379" y="76238"/>
                  <a:pt x="76200" y="69850"/>
                </a:cubicBezTo>
                <a:cubicBezTo>
                  <a:pt x="70388" y="66529"/>
                  <a:pt x="74031" y="56027"/>
                  <a:pt x="69850" y="50800"/>
                </a:cubicBezTo>
                <a:cubicBezTo>
                  <a:pt x="65082" y="44841"/>
                  <a:pt x="57150" y="42333"/>
                  <a:pt x="50800" y="38100"/>
                </a:cubicBezTo>
                <a:cubicBezTo>
                  <a:pt x="46567" y="31750"/>
                  <a:pt x="43496" y="24446"/>
                  <a:pt x="38100" y="19050"/>
                </a:cubicBezTo>
                <a:cubicBezTo>
                  <a:pt x="25790" y="6740"/>
                  <a:pt x="15494" y="5165"/>
                  <a:pt x="0" y="0"/>
                </a:cubicBezTo>
                <a:cubicBezTo>
                  <a:pt x="4233" y="6350"/>
                  <a:pt x="9287" y="12224"/>
                  <a:pt x="12700" y="19050"/>
                </a:cubicBezTo>
                <a:cubicBezTo>
                  <a:pt x="22826" y="39303"/>
                  <a:pt x="22135" y="60534"/>
                  <a:pt x="12700" y="82550"/>
                </a:cubicBezTo>
                <a:cubicBezTo>
                  <a:pt x="11032" y="86441"/>
                  <a:pt x="4233" y="82550"/>
                  <a:pt x="0" y="8255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02" name="Freeform 301"/>
          <p:cNvSpPr/>
          <p:nvPr/>
        </p:nvSpPr>
        <p:spPr>
          <a:xfrm>
            <a:off x="3803650" y="8204200"/>
            <a:ext cx="25400" cy="158750"/>
          </a:xfrm>
          <a:custGeom>
            <a:avLst/>
            <a:gdLst>
              <a:gd name="connsiteX0" fmla="*/ 0 w 25400"/>
              <a:gd name="connsiteY0" fmla="*/ 0 h 158750"/>
              <a:gd name="connsiteX1" fmla="*/ 12700 w 25400"/>
              <a:gd name="connsiteY1" fmla="*/ 50800 h 158750"/>
              <a:gd name="connsiteX2" fmla="*/ 25400 w 25400"/>
              <a:gd name="connsiteY2" fmla="*/ 69850 h 158750"/>
              <a:gd name="connsiteX3" fmla="*/ 12700 w 25400"/>
              <a:gd name="connsiteY3" fmla="*/ 152400 h 158750"/>
              <a:gd name="connsiteX4" fmla="*/ 6350 w 25400"/>
              <a:gd name="connsiteY4" fmla="*/ 1587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" h="158750">
                <a:moveTo>
                  <a:pt x="0" y="0"/>
                </a:moveTo>
                <a:cubicBezTo>
                  <a:pt x="2415" y="12076"/>
                  <a:pt x="6191" y="37783"/>
                  <a:pt x="12700" y="50800"/>
                </a:cubicBezTo>
                <a:cubicBezTo>
                  <a:pt x="16113" y="57626"/>
                  <a:pt x="21167" y="63500"/>
                  <a:pt x="25400" y="69850"/>
                </a:cubicBezTo>
                <a:cubicBezTo>
                  <a:pt x="23579" y="88062"/>
                  <a:pt x="24142" y="129515"/>
                  <a:pt x="12700" y="152400"/>
                </a:cubicBezTo>
                <a:cubicBezTo>
                  <a:pt x="11361" y="155077"/>
                  <a:pt x="8467" y="156633"/>
                  <a:pt x="6350" y="15875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03" name="Freeform 302"/>
          <p:cNvSpPr/>
          <p:nvPr/>
        </p:nvSpPr>
        <p:spPr>
          <a:xfrm>
            <a:off x="2762250" y="11860177"/>
            <a:ext cx="171450" cy="181439"/>
          </a:xfrm>
          <a:custGeom>
            <a:avLst/>
            <a:gdLst>
              <a:gd name="connsiteX0" fmla="*/ 171450 w 171450"/>
              <a:gd name="connsiteY0" fmla="*/ 166723 h 181439"/>
              <a:gd name="connsiteX1" fmla="*/ 127000 w 171450"/>
              <a:gd name="connsiteY1" fmla="*/ 166723 h 181439"/>
              <a:gd name="connsiteX2" fmla="*/ 133350 w 171450"/>
              <a:gd name="connsiteY2" fmla="*/ 134973 h 181439"/>
              <a:gd name="connsiteX3" fmla="*/ 127000 w 171450"/>
              <a:gd name="connsiteY3" fmla="*/ 65123 h 181439"/>
              <a:gd name="connsiteX4" fmla="*/ 95250 w 171450"/>
              <a:gd name="connsiteY4" fmla="*/ 27023 h 181439"/>
              <a:gd name="connsiteX5" fmla="*/ 82550 w 171450"/>
              <a:gd name="connsiteY5" fmla="*/ 7973 h 181439"/>
              <a:gd name="connsiteX6" fmla="*/ 63500 w 171450"/>
              <a:gd name="connsiteY6" fmla="*/ 1623 h 181439"/>
              <a:gd name="connsiteX7" fmla="*/ 0 w 171450"/>
              <a:gd name="connsiteY7" fmla="*/ 1623 h 1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450" h="181439">
                <a:moveTo>
                  <a:pt x="171450" y="166723"/>
                </a:moveTo>
                <a:cubicBezTo>
                  <a:pt x="168794" y="167387"/>
                  <a:pt x="131905" y="181439"/>
                  <a:pt x="127000" y="166723"/>
                </a:cubicBezTo>
                <a:cubicBezTo>
                  <a:pt x="123587" y="156484"/>
                  <a:pt x="131233" y="145556"/>
                  <a:pt x="133350" y="134973"/>
                </a:cubicBezTo>
                <a:cubicBezTo>
                  <a:pt x="131233" y="111690"/>
                  <a:pt x="131899" y="87983"/>
                  <a:pt x="127000" y="65123"/>
                </a:cubicBezTo>
                <a:cubicBezTo>
                  <a:pt x="124271" y="52389"/>
                  <a:pt x="102102" y="35245"/>
                  <a:pt x="95250" y="27023"/>
                </a:cubicBezTo>
                <a:cubicBezTo>
                  <a:pt x="90364" y="21160"/>
                  <a:pt x="88509" y="12741"/>
                  <a:pt x="82550" y="7973"/>
                </a:cubicBezTo>
                <a:cubicBezTo>
                  <a:pt x="77323" y="3792"/>
                  <a:pt x="70174" y="2136"/>
                  <a:pt x="63500" y="1623"/>
                </a:cubicBezTo>
                <a:cubicBezTo>
                  <a:pt x="42396" y="0"/>
                  <a:pt x="21167" y="1623"/>
                  <a:pt x="0" y="1623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05" name="Freeform 304"/>
          <p:cNvSpPr/>
          <p:nvPr/>
        </p:nvSpPr>
        <p:spPr>
          <a:xfrm>
            <a:off x="2679700" y="11601450"/>
            <a:ext cx="139700" cy="241300"/>
          </a:xfrm>
          <a:custGeom>
            <a:avLst/>
            <a:gdLst>
              <a:gd name="connsiteX0" fmla="*/ 0 w 139700"/>
              <a:gd name="connsiteY0" fmla="*/ 0 h 241300"/>
              <a:gd name="connsiteX1" fmla="*/ 12700 w 139700"/>
              <a:gd name="connsiteY1" fmla="*/ 19050 h 241300"/>
              <a:gd name="connsiteX2" fmla="*/ 50800 w 139700"/>
              <a:gd name="connsiteY2" fmla="*/ 50800 h 241300"/>
              <a:gd name="connsiteX3" fmla="*/ 120650 w 139700"/>
              <a:gd name="connsiteY3" fmla="*/ 69850 h 241300"/>
              <a:gd name="connsiteX4" fmla="*/ 139700 w 139700"/>
              <a:gd name="connsiteY4" fmla="*/ 107950 h 241300"/>
              <a:gd name="connsiteX5" fmla="*/ 133350 w 139700"/>
              <a:gd name="connsiteY5" fmla="*/ 139700 h 241300"/>
              <a:gd name="connsiteX6" fmla="*/ 120650 w 139700"/>
              <a:gd name="connsiteY6" fmla="*/ 177800 h 241300"/>
              <a:gd name="connsiteX7" fmla="*/ 50800 w 139700"/>
              <a:gd name="connsiteY7" fmla="*/ 209550 h 241300"/>
              <a:gd name="connsiteX8" fmla="*/ 44450 w 139700"/>
              <a:gd name="connsiteY8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00" h="241300">
                <a:moveTo>
                  <a:pt x="0" y="0"/>
                </a:moveTo>
                <a:cubicBezTo>
                  <a:pt x="4233" y="6350"/>
                  <a:pt x="7814" y="13187"/>
                  <a:pt x="12700" y="19050"/>
                </a:cubicBezTo>
                <a:cubicBezTo>
                  <a:pt x="21496" y="29606"/>
                  <a:pt x="37578" y="44924"/>
                  <a:pt x="50800" y="50800"/>
                </a:cubicBezTo>
                <a:cubicBezTo>
                  <a:pt x="77167" y="62519"/>
                  <a:pt x="93488" y="64418"/>
                  <a:pt x="120650" y="69850"/>
                </a:cubicBezTo>
                <a:cubicBezTo>
                  <a:pt x="127071" y="79482"/>
                  <a:pt x="139700" y="94805"/>
                  <a:pt x="139700" y="107950"/>
                </a:cubicBezTo>
                <a:cubicBezTo>
                  <a:pt x="139700" y="118743"/>
                  <a:pt x="136190" y="129287"/>
                  <a:pt x="133350" y="139700"/>
                </a:cubicBezTo>
                <a:cubicBezTo>
                  <a:pt x="129828" y="152615"/>
                  <a:pt x="131789" y="170374"/>
                  <a:pt x="120650" y="177800"/>
                </a:cubicBezTo>
                <a:cubicBezTo>
                  <a:pt x="73570" y="209187"/>
                  <a:pt x="97517" y="200207"/>
                  <a:pt x="50800" y="209550"/>
                </a:cubicBezTo>
                <a:cubicBezTo>
                  <a:pt x="43111" y="232616"/>
                  <a:pt x="44450" y="221907"/>
                  <a:pt x="44450" y="24130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06" name="Freeform 305"/>
          <p:cNvSpPr/>
          <p:nvPr/>
        </p:nvSpPr>
        <p:spPr>
          <a:xfrm>
            <a:off x="2724150" y="11811000"/>
            <a:ext cx="44450" cy="65986"/>
          </a:xfrm>
          <a:custGeom>
            <a:avLst/>
            <a:gdLst>
              <a:gd name="connsiteX0" fmla="*/ 0 w 44450"/>
              <a:gd name="connsiteY0" fmla="*/ 0 h 65986"/>
              <a:gd name="connsiteX1" fmla="*/ 19050 w 44450"/>
              <a:gd name="connsiteY1" fmla="*/ 63500 h 65986"/>
              <a:gd name="connsiteX2" fmla="*/ 38100 w 44450"/>
              <a:gd name="connsiteY2" fmla="*/ 57150 h 65986"/>
              <a:gd name="connsiteX3" fmla="*/ 44450 w 44450"/>
              <a:gd name="connsiteY3" fmla="*/ 57150 h 6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" h="65986">
                <a:moveTo>
                  <a:pt x="0" y="0"/>
                </a:moveTo>
                <a:cubicBezTo>
                  <a:pt x="564" y="3951"/>
                  <a:pt x="1548" y="56499"/>
                  <a:pt x="19050" y="63500"/>
                </a:cubicBezTo>
                <a:cubicBezTo>
                  <a:pt x="25265" y="65986"/>
                  <a:pt x="31606" y="58773"/>
                  <a:pt x="38100" y="57150"/>
                </a:cubicBezTo>
                <a:cubicBezTo>
                  <a:pt x="40153" y="56637"/>
                  <a:pt x="42333" y="57150"/>
                  <a:pt x="44450" y="5715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07" name="Freeform 306"/>
          <p:cNvSpPr/>
          <p:nvPr/>
        </p:nvSpPr>
        <p:spPr>
          <a:xfrm>
            <a:off x="2643278" y="11436350"/>
            <a:ext cx="97588" cy="171450"/>
          </a:xfrm>
          <a:custGeom>
            <a:avLst/>
            <a:gdLst>
              <a:gd name="connsiteX0" fmla="*/ 23722 w 97588"/>
              <a:gd name="connsiteY0" fmla="*/ 171450 h 171450"/>
              <a:gd name="connsiteX1" fmla="*/ 4672 w 97588"/>
              <a:gd name="connsiteY1" fmla="*/ 158750 h 171450"/>
              <a:gd name="connsiteX2" fmla="*/ 49122 w 97588"/>
              <a:gd name="connsiteY2" fmla="*/ 133350 h 171450"/>
              <a:gd name="connsiteX3" fmla="*/ 68172 w 97588"/>
              <a:gd name="connsiteY3" fmla="*/ 120650 h 171450"/>
              <a:gd name="connsiteX4" fmla="*/ 93572 w 97588"/>
              <a:gd name="connsiteY4" fmla="*/ 114300 h 171450"/>
              <a:gd name="connsiteX5" fmla="*/ 87222 w 97588"/>
              <a:gd name="connsiteY5" fmla="*/ 95250 h 171450"/>
              <a:gd name="connsiteX6" fmla="*/ 74522 w 97588"/>
              <a:gd name="connsiteY6" fmla="*/ 76200 h 171450"/>
              <a:gd name="connsiteX7" fmla="*/ 68172 w 97588"/>
              <a:gd name="connsiteY7" fmla="*/ 57150 h 171450"/>
              <a:gd name="connsiteX8" fmla="*/ 30072 w 97588"/>
              <a:gd name="connsiteY8" fmla="*/ 38100 h 171450"/>
              <a:gd name="connsiteX9" fmla="*/ 30072 w 97588"/>
              <a:gd name="connsiteY9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588" h="171450">
                <a:moveTo>
                  <a:pt x="23722" y="171450"/>
                </a:moveTo>
                <a:cubicBezTo>
                  <a:pt x="17372" y="167217"/>
                  <a:pt x="6169" y="166234"/>
                  <a:pt x="4672" y="158750"/>
                </a:cubicBezTo>
                <a:cubicBezTo>
                  <a:pt x="0" y="135391"/>
                  <a:pt x="42922" y="134590"/>
                  <a:pt x="49122" y="133350"/>
                </a:cubicBezTo>
                <a:cubicBezTo>
                  <a:pt x="55472" y="129117"/>
                  <a:pt x="61157" y="123656"/>
                  <a:pt x="68172" y="120650"/>
                </a:cubicBezTo>
                <a:cubicBezTo>
                  <a:pt x="76194" y="117212"/>
                  <a:pt x="88336" y="121282"/>
                  <a:pt x="93572" y="114300"/>
                </a:cubicBezTo>
                <a:cubicBezTo>
                  <a:pt x="97588" y="108945"/>
                  <a:pt x="90215" y="101237"/>
                  <a:pt x="87222" y="95250"/>
                </a:cubicBezTo>
                <a:cubicBezTo>
                  <a:pt x="83809" y="88424"/>
                  <a:pt x="77935" y="83026"/>
                  <a:pt x="74522" y="76200"/>
                </a:cubicBezTo>
                <a:cubicBezTo>
                  <a:pt x="71529" y="70213"/>
                  <a:pt x="72905" y="61883"/>
                  <a:pt x="68172" y="57150"/>
                </a:cubicBezTo>
                <a:cubicBezTo>
                  <a:pt x="57277" y="46255"/>
                  <a:pt x="37138" y="56943"/>
                  <a:pt x="30072" y="38100"/>
                </a:cubicBezTo>
                <a:cubicBezTo>
                  <a:pt x="25613" y="26209"/>
                  <a:pt x="30072" y="12700"/>
                  <a:pt x="30072" y="0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08" name="Freeform 307"/>
          <p:cNvSpPr/>
          <p:nvPr/>
        </p:nvSpPr>
        <p:spPr>
          <a:xfrm>
            <a:off x="2672011" y="11328400"/>
            <a:ext cx="74006" cy="101600"/>
          </a:xfrm>
          <a:custGeom>
            <a:avLst/>
            <a:gdLst>
              <a:gd name="connsiteX0" fmla="*/ 58489 w 74006"/>
              <a:gd name="connsiteY0" fmla="*/ 0 h 101600"/>
              <a:gd name="connsiteX1" fmla="*/ 71189 w 74006"/>
              <a:gd name="connsiteY1" fmla="*/ 19050 h 101600"/>
              <a:gd name="connsiteX2" fmla="*/ 45789 w 74006"/>
              <a:gd name="connsiteY2" fmla="*/ 50800 h 101600"/>
              <a:gd name="connsiteX3" fmla="*/ 26739 w 74006"/>
              <a:gd name="connsiteY3" fmla="*/ 57150 h 101600"/>
              <a:gd name="connsiteX4" fmla="*/ 7689 w 74006"/>
              <a:gd name="connsiteY4" fmla="*/ 69850 h 101600"/>
              <a:gd name="connsiteX5" fmla="*/ 1339 w 74006"/>
              <a:gd name="connsiteY5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06" h="101600">
                <a:moveTo>
                  <a:pt x="58489" y="0"/>
                </a:moveTo>
                <a:cubicBezTo>
                  <a:pt x="62722" y="6350"/>
                  <a:pt x="69934" y="11522"/>
                  <a:pt x="71189" y="19050"/>
                </a:cubicBezTo>
                <a:cubicBezTo>
                  <a:pt x="74006" y="35951"/>
                  <a:pt x="57205" y="45092"/>
                  <a:pt x="45789" y="50800"/>
                </a:cubicBezTo>
                <a:cubicBezTo>
                  <a:pt x="39802" y="53793"/>
                  <a:pt x="32726" y="54157"/>
                  <a:pt x="26739" y="57150"/>
                </a:cubicBezTo>
                <a:cubicBezTo>
                  <a:pt x="19913" y="60563"/>
                  <a:pt x="14039" y="65617"/>
                  <a:pt x="7689" y="69850"/>
                </a:cubicBezTo>
                <a:cubicBezTo>
                  <a:pt x="0" y="92916"/>
                  <a:pt x="1339" y="82207"/>
                  <a:pt x="1339" y="10160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09" name="Freeform 308"/>
          <p:cNvSpPr/>
          <p:nvPr/>
        </p:nvSpPr>
        <p:spPr>
          <a:xfrm>
            <a:off x="2546713" y="11106150"/>
            <a:ext cx="82052" cy="177800"/>
          </a:xfrm>
          <a:custGeom>
            <a:avLst/>
            <a:gdLst>
              <a:gd name="connsiteX0" fmla="*/ 31387 w 82052"/>
              <a:gd name="connsiteY0" fmla="*/ 0 h 177800"/>
              <a:gd name="connsiteX1" fmla="*/ 56787 w 82052"/>
              <a:gd name="connsiteY1" fmla="*/ 38100 h 177800"/>
              <a:gd name="connsiteX2" fmla="*/ 69487 w 82052"/>
              <a:gd name="connsiteY2" fmla="*/ 57150 h 177800"/>
              <a:gd name="connsiteX3" fmla="*/ 75837 w 82052"/>
              <a:gd name="connsiteY3" fmla="*/ 76200 h 177800"/>
              <a:gd name="connsiteX4" fmla="*/ 37737 w 82052"/>
              <a:gd name="connsiteY4" fmla="*/ 69850 h 177800"/>
              <a:gd name="connsiteX5" fmla="*/ 5987 w 82052"/>
              <a:gd name="connsiteY5" fmla="*/ 76200 h 177800"/>
              <a:gd name="connsiteX6" fmla="*/ 12337 w 82052"/>
              <a:gd name="connsiteY6" fmla="*/ 107950 h 177800"/>
              <a:gd name="connsiteX7" fmla="*/ 25037 w 82052"/>
              <a:gd name="connsiteY7" fmla="*/ 127000 h 177800"/>
              <a:gd name="connsiteX8" fmla="*/ 31387 w 82052"/>
              <a:gd name="connsiteY8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52" h="177800">
                <a:moveTo>
                  <a:pt x="31387" y="0"/>
                </a:moveTo>
                <a:cubicBezTo>
                  <a:pt x="67499" y="36112"/>
                  <a:pt x="38407" y="1341"/>
                  <a:pt x="56787" y="38100"/>
                </a:cubicBezTo>
                <a:cubicBezTo>
                  <a:pt x="60200" y="44926"/>
                  <a:pt x="66074" y="50324"/>
                  <a:pt x="69487" y="57150"/>
                </a:cubicBezTo>
                <a:cubicBezTo>
                  <a:pt x="72480" y="63137"/>
                  <a:pt x="82052" y="73714"/>
                  <a:pt x="75837" y="76200"/>
                </a:cubicBezTo>
                <a:cubicBezTo>
                  <a:pt x="63883" y="80982"/>
                  <a:pt x="50437" y="71967"/>
                  <a:pt x="37737" y="69850"/>
                </a:cubicBezTo>
                <a:cubicBezTo>
                  <a:pt x="27154" y="71967"/>
                  <a:pt x="11974" y="67220"/>
                  <a:pt x="5987" y="76200"/>
                </a:cubicBezTo>
                <a:cubicBezTo>
                  <a:pt x="0" y="85180"/>
                  <a:pt x="8547" y="97844"/>
                  <a:pt x="12337" y="107950"/>
                </a:cubicBezTo>
                <a:cubicBezTo>
                  <a:pt x="15017" y="115096"/>
                  <a:pt x="21624" y="120174"/>
                  <a:pt x="25037" y="127000"/>
                </a:cubicBezTo>
                <a:cubicBezTo>
                  <a:pt x="34734" y="146393"/>
                  <a:pt x="31387" y="154688"/>
                  <a:pt x="31387" y="17780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10" name="Freeform 309"/>
          <p:cNvSpPr/>
          <p:nvPr/>
        </p:nvSpPr>
        <p:spPr>
          <a:xfrm>
            <a:off x="2455953" y="10718563"/>
            <a:ext cx="255497" cy="298687"/>
          </a:xfrm>
          <a:custGeom>
            <a:avLst/>
            <a:gdLst>
              <a:gd name="connsiteX0" fmla="*/ 90397 w 255497"/>
              <a:gd name="connsiteY0" fmla="*/ 298687 h 298687"/>
              <a:gd name="connsiteX1" fmla="*/ 84047 w 255497"/>
              <a:gd name="connsiteY1" fmla="*/ 273287 h 298687"/>
              <a:gd name="connsiteX2" fmla="*/ 52297 w 255497"/>
              <a:gd name="connsiteY2" fmla="*/ 235187 h 298687"/>
              <a:gd name="connsiteX3" fmla="*/ 14197 w 255497"/>
              <a:gd name="connsiteY3" fmla="*/ 222487 h 298687"/>
              <a:gd name="connsiteX4" fmla="*/ 1497 w 255497"/>
              <a:gd name="connsiteY4" fmla="*/ 203437 h 298687"/>
              <a:gd name="connsiteX5" fmla="*/ 20547 w 255497"/>
              <a:gd name="connsiteY5" fmla="*/ 190737 h 298687"/>
              <a:gd name="connsiteX6" fmla="*/ 52297 w 255497"/>
              <a:gd name="connsiteY6" fmla="*/ 165337 h 298687"/>
              <a:gd name="connsiteX7" fmla="*/ 71347 w 255497"/>
              <a:gd name="connsiteY7" fmla="*/ 171687 h 298687"/>
              <a:gd name="connsiteX8" fmla="*/ 90397 w 255497"/>
              <a:gd name="connsiteY8" fmla="*/ 184387 h 298687"/>
              <a:gd name="connsiteX9" fmla="*/ 103097 w 255497"/>
              <a:gd name="connsiteY9" fmla="*/ 146287 h 298687"/>
              <a:gd name="connsiteX10" fmla="*/ 128497 w 255497"/>
              <a:gd name="connsiteY10" fmla="*/ 152637 h 298687"/>
              <a:gd name="connsiteX11" fmla="*/ 147547 w 255497"/>
              <a:gd name="connsiteY11" fmla="*/ 165337 h 298687"/>
              <a:gd name="connsiteX12" fmla="*/ 179297 w 255497"/>
              <a:gd name="connsiteY12" fmla="*/ 158987 h 298687"/>
              <a:gd name="connsiteX13" fmla="*/ 160247 w 255497"/>
              <a:gd name="connsiteY13" fmla="*/ 95487 h 298687"/>
              <a:gd name="connsiteX14" fmla="*/ 122147 w 255497"/>
              <a:gd name="connsiteY14" fmla="*/ 89137 h 298687"/>
              <a:gd name="connsiteX15" fmla="*/ 103097 w 255497"/>
              <a:gd name="connsiteY15" fmla="*/ 51037 h 298687"/>
              <a:gd name="connsiteX16" fmla="*/ 153897 w 255497"/>
              <a:gd name="connsiteY16" fmla="*/ 31987 h 298687"/>
              <a:gd name="connsiteX17" fmla="*/ 166597 w 255497"/>
              <a:gd name="connsiteY17" fmla="*/ 12937 h 298687"/>
              <a:gd name="connsiteX18" fmla="*/ 223747 w 255497"/>
              <a:gd name="connsiteY18" fmla="*/ 12937 h 298687"/>
              <a:gd name="connsiteX19" fmla="*/ 249147 w 255497"/>
              <a:gd name="connsiteY19" fmla="*/ 44687 h 298687"/>
              <a:gd name="connsiteX20" fmla="*/ 255497 w 255497"/>
              <a:gd name="connsiteY20" fmla="*/ 44687 h 29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5497" h="298687">
                <a:moveTo>
                  <a:pt x="90397" y="298687"/>
                </a:moveTo>
                <a:cubicBezTo>
                  <a:pt x="88280" y="290220"/>
                  <a:pt x="87485" y="281309"/>
                  <a:pt x="84047" y="273287"/>
                </a:cubicBezTo>
                <a:cubicBezTo>
                  <a:pt x="79848" y="263489"/>
                  <a:pt x="60879" y="239955"/>
                  <a:pt x="52297" y="235187"/>
                </a:cubicBezTo>
                <a:cubicBezTo>
                  <a:pt x="40595" y="228686"/>
                  <a:pt x="14197" y="222487"/>
                  <a:pt x="14197" y="222487"/>
                </a:cubicBezTo>
                <a:cubicBezTo>
                  <a:pt x="9964" y="216137"/>
                  <a:pt x="0" y="210921"/>
                  <a:pt x="1497" y="203437"/>
                </a:cubicBezTo>
                <a:cubicBezTo>
                  <a:pt x="2994" y="195953"/>
                  <a:pt x="15151" y="196133"/>
                  <a:pt x="20547" y="190737"/>
                </a:cubicBezTo>
                <a:cubicBezTo>
                  <a:pt x="49270" y="162014"/>
                  <a:pt x="15211" y="177699"/>
                  <a:pt x="52297" y="165337"/>
                </a:cubicBezTo>
                <a:cubicBezTo>
                  <a:pt x="58647" y="167454"/>
                  <a:pt x="65360" y="168694"/>
                  <a:pt x="71347" y="171687"/>
                </a:cubicBezTo>
                <a:cubicBezTo>
                  <a:pt x="78173" y="175100"/>
                  <a:pt x="84438" y="189155"/>
                  <a:pt x="90397" y="184387"/>
                </a:cubicBezTo>
                <a:cubicBezTo>
                  <a:pt x="100850" y="176024"/>
                  <a:pt x="103097" y="146287"/>
                  <a:pt x="103097" y="146287"/>
                </a:cubicBezTo>
                <a:cubicBezTo>
                  <a:pt x="111564" y="148404"/>
                  <a:pt x="120475" y="149199"/>
                  <a:pt x="128497" y="152637"/>
                </a:cubicBezTo>
                <a:cubicBezTo>
                  <a:pt x="135512" y="155643"/>
                  <a:pt x="139974" y="164390"/>
                  <a:pt x="147547" y="165337"/>
                </a:cubicBezTo>
                <a:cubicBezTo>
                  <a:pt x="158257" y="166676"/>
                  <a:pt x="168714" y="161104"/>
                  <a:pt x="179297" y="158987"/>
                </a:cubicBezTo>
                <a:cubicBezTo>
                  <a:pt x="178204" y="151339"/>
                  <a:pt x="178018" y="104373"/>
                  <a:pt x="160247" y="95487"/>
                </a:cubicBezTo>
                <a:cubicBezTo>
                  <a:pt x="148731" y="89729"/>
                  <a:pt x="134847" y="91254"/>
                  <a:pt x="122147" y="89137"/>
                </a:cubicBezTo>
                <a:cubicBezTo>
                  <a:pt x="119473" y="85126"/>
                  <a:pt x="99811" y="59253"/>
                  <a:pt x="103097" y="51037"/>
                </a:cubicBezTo>
                <a:cubicBezTo>
                  <a:pt x="108784" y="36819"/>
                  <a:pt x="146261" y="33514"/>
                  <a:pt x="153897" y="31987"/>
                </a:cubicBezTo>
                <a:cubicBezTo>
                  <a:pt x="158130" y="25637"/>
                  <a:pt x="160638" y="17705"/>
                  <a:pt x="166597" y="12937"/>
                </a:cubicBezTo>
                <a:cubicBezTo>
                  <a:pt x="182768" y="0"/>
                  <a:pt x="208077" y="10325"/>
                  <a:pt x="223747" y="12937"/>
                </a:cubicBezTo>
                <a:cubicBezTo>
                  <a:pt x="231071" y="34909"/>
                  <a:pt x="226169" y="33198"/>
                  <a:pt x="249147" y="44687"/>
                </a:cubicBezTo>
                <a:cubicBezTo>
                  <a:pt x="251040" y="45634"/>
                  <a:pt x="253380" y="44687"/>
                  <a:pt x="255497" y="44687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11" name="Freeform 310"/>
          <p:cNvSpPr/>
          <p:nvPr/>
        </p:nvSpPr>
        <p:spPr>
          <a:xfrm>
            <a:off x="2546350" y="11010900"/>
            <a:ext cx="44450" cy="88900"/>
          </a:xfrm>
          <a:custGeom>
            <a:avLst/>
            <a:gdLst>
              <a:gd name="connsiteX0" fmla="*/ 0 w 44450"/>
              <a:gd name="connsiteY0" fmla="*/ 0 h 88900"/>
              <a:gd name="connsiteX1" fmla="*/ 19050 w 44450"/>
              <a:gd name="connsiteY1" fmla="*/ 63500 h 88900"/>
              <a:gd name="connsiteX2" fmla="*/ 44450 w 44450"/>
              <a:gd name="connsiteY2" fmla="*/ 8890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" h="88900">
                <a:moveTo>
                  <a:pt x="0" y="0"/>
                </a:moveTo>
                <a:cubicBezTo>
                  <a:pt x="2878" y="11511"/>
                  <a:pt x="13897" y="58347"/>
                  <a:pt x="19050" y="63500"/>
                </a:cubicBezTo>
                <a:lnTo>
                  <a:pt x="44450" y="88900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12" name="Freeform 311"/>
          <p:cNvSpPr/>
          <p:nvPr/>
        </p:nvSpPr>
        <p:spPr>
          <a:xfrm>
            <a:off x="2578100" y="11296650"/>
            <a:ext cx="165100" cy="43669"/>
          </a:xfrm>
          <a:custGeom>
            <a:avLst/>
            <a:gdLst>
              <a:gd name="connsiteX0" fmla="*/ 0 w 165100"/>
              <a:gd name="connsiteY0" fmla="*/ 0 h 43669"/>
              <a:gd name="connsiteX1" fmla="*/ 19050 w 165100"/>
              <a:gd name="connsiteY1" fmla="*/ 6350 h 43669"/>
              <a:gd name="connsiteX2" fmla="*/ 69850 w 165100"/>
              <a:gd name="connsiteY2" fmla="*/ 19050 h 43669"/>
              <a:gd name="connsiteX3" fmla="*/ 107950 w 165100"/>
              <a:gd name="connsiteY3" fmla="*/ 38100 h 43669"/>
              <a:gd name="connsiteX4" fmla="*/ 139700 w 165100"/>
              <a:gd name="connsiteY4" fmla="*/ 6350 h 43669"/>
              <a:gd name="connsiteX5" fmla="*/ 158750 w 165100"/>
              <a:gd name="connsiteY5" fmla="*/ 12700 h 43669"/>
              <a:gd name="connsiteX6" fmla="*/ 165100 w 165100"/>
              <a:gd name="connsiteY6" fmla="*/ 25400 h 4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00" h="43669">
                <a:moveTo>
                  <a:pt x="0" y="0"/>
                </a:moveTo>
                <a:cubicBezTo>
                  <a:pt x="6350" y="2117"/>
                  <a:pt x="12556" y="4727"/>
                  <a:pt x="19050" y="6350"/>
                </a:cubicBezTo>
                <a:cubicBezTo>
                  <a:pt x="33541" y="9973"/>
                  <a:pt x="55335" y="11792"/>
                  <a:pt x="69850" y="19050"/>
                </a:cubicBezTo>
                <a:cubicBezTo>
                  <a:pt x="119089" y="43669"/>
                  <a:pt x="60067" y="22139"/>
                  <a:pt x="107950" y="38100"/>
                </a:cubicBezTo>
                <a:cubicBezTo>
                  <a:pt x="115358" y="26988"/>
                  <a:pt x="123825" y="8996"/>
                  <a:pt x="139700" y="6350"/>
                </a:cubicBezTo>
                <a:cubicBezTo>
                  <a:pt x="146302" y="5250"/>
                  <a:pt x="153395" y="8684"/>
                  <a:pt x="158750" y="12700"/>
                </a:cubicBezTo>
                <a:cubicBezTo>
                  <a:pt x="162536" y="15540"/>
                  <a:pt x="162983" y="21167"/>
                  <a:pt x="165100" y="2540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13" name="Freeform 312"/>
          <p:cNvSpPr/>
          <p:nvPr/>
        </p:nvSpPr>
        <p:spPr>
          <a:xfrm>
            <a:off x="2698750" y="10687050"/>
            <a:ext cx="35163" cy="88900"/>
          </a:xfrm>
          <a:custGeom>
            <a:avLst/>
            <a:gdLst>
              <a:gd name="connsiteX0" fmla="*/ 6350 w 35163"/>
              <a:gd name="connsiteY0" fmla="*/ 88900 h 88900"/>
              <a:gd name="connsiteX1" fmla="*/ 12700 w 35163"/>
              <a:gd name="connsiteY1" fmla="*/ 69850 h 88900"/>
              <a:gd name="connsiteX2" fmla="*/ 31750 w 35163"/>
              <a:gd name="connsiteY2" fmla="*/ 63500 h 88900"/>
              <a:gd name="connsiteX3" fmla="*/ 25400 w 35163"/>
              <a:gd name="connsiteY3" fmla="*/ 31750 h 88900"/>
              <a:gd name="connsiteX4" fmla="*/ 0 w 35163"/>
              <a:gd name="connsiteY4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63" h="88900">
                <a:moveTo>
                  <a:pt x="6350" y="88900"/>
                </a:moveTo>
                <a:cubicBezTo>
                  <a:pt x="8467" y="82550"/>
                  <a:pt x="7967" y="74583"/>
                  <a:pt x="12700" y="69850"/>
                </a:cubicBezTo>
                <a:cubicBezTo>
                  <a:pt x="17433" y="65117"/>
                  <a:pt x="29633" y="69850"/>
                  <a:pt x="31750" y="63500"/>
                </a:cubicBezTo>
                <a:cubicBezTo>
                  <a:pt x="35163" y="53261"/>
                  <a:pt x="29190" y="41856"/>
                  <a:pt x="25400" y="31750"/>
                </a:cubicBezTo>
                <a:cubicBezTo>
                  <a:pt x="20594" y="18933"/>
                  <a:pt x="9299" y="9299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15" name="Freeform 314"/>
          <p:cNvSpPr/>
          <p:nvPr/>
        </p:nvSpPr>
        <p:spPr>
          <a:xfrm>
            <a:off x="2603500" y="10553700"/>
            <a:ext cx="32263" cy="63500"/>
          </a:xfrm>
          <a:custGeom>
            <a:avLst/>
            <a:gdLst>
              <a:gd name="connsiteX0" fmla="*/ 0 w 32263"/>
              <a:gd name="connsiteY0" fmla="*/ 0 h 63500"/>
              <a:gd name="connsiteX1" fmla="*/ 31750 w 32263"/>
              <a:gd name="connsiteY1" fmla="*/ 57150 h 63500"/>
              <a:gd name="connsiteX2" fmla="*/ 31750 w 32263"/>
              <a:gd name="connsiteY2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63" h="63500">
                <a:moveTo>
                  <a:pt x="0" y="0"/>
                </a:moveTo>
                <a:cubicBezTo>
                  <a:pt x="18918" y="28377"/>
                  <a:pt x="25044" y="30326"/>
                  <a:pt x="31750" y="57150"/>
                </a:cubicBezTo>
                <a:cubicBezTo>
                  <a:pt x="32263" y="59203"/>
                  <a:pt x="31750" y="61383"/>
                  <a:pt x="31750" y="63500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16" name="Freeform 315"/>
          <p:cNvSpPr/>
          <p:nvPr/>
        </p:nvSpPr>
        <p:spPr>
          <a:xfrm>
            <a:off x="2444750" y="10052050"/>
            <a:ext cx="185040" cy="228600"/>
          </a:xfrm>
          <a:custGeom>
            <a:avLst/>
            <a:gdLst>
              <a:gd name="connsiteX0" fmla="*/ 146050 w 185040"/>
              <a:gd name="connsiteY0" fmla="*/ 0 h 228600"/>
              <a:gd name="connsiteX1" fmla="*/ 158750 w 185040"/>
              <a:gd name="connsiteY1" fmla="*/ 19050 h 228600"/>
              <a:gd name="connsiteX2" fmla="*/ 177800 w 185040"/>
              <a:gd name="connsiteY2" fmla="*/ 57150 h 228600"/>
              <a:gd name="connsiteX3" fmla="*/ 171450 w 185040"/>
              <a:gd name="connsiteY3" fmla="*/ 82550 h 228600"/>
              <a:gd name="connsiteX4" fmla="*/ 120650 w 185040"/>
              <a:gd name="connsiteY4" fmla="*/ 88900 h 228600"/>
              <a:gd name="connsiteX5" fmla="*/ 101600 w 185040"/>
              <a:gd name="connsiteY5" fmla="*/ 95250 h 228600"/>
              <a:gd name="connsiteX6" fmla="*/ 82550 w 185040"/>
              <a:gd name="connsiteY6" fmla="*/ 114300 h 228600"/>
              <a:gd name="connsiteX7" fmla="*/ 69850 w 185040"/>
              <a:gd name="connsiteY7" fmla="*/ 133350 h 228600"/>
              <a:gd name="connsiteX8" fmla="*/ 0 w 185040"/>
              <a:gd name="connsiteY8" fmla="*/ 120650 h 228600"/>
              <a:gd name="connsiteX9" fmla="*/ 6350 w 185040"/>
              <a:gd name="connsiteY9" fmla="*/ 146050 h 228600"/>
              <a:gd name="connsiteX10" fmla="*/ 12700 w 185040"/>
              <a:gd name="connsiteY10" fmla="*/ 165100 h 228600"/>
              <a:gd name="connsiteX11" fmla="*/ 31750 w 185040"/>
              <a:gd name="connsiteY1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040" h="228600">
                <a:moveTo>
                  <a:pt x="146050" y="0"/>
                </a:moveTo>
                <a:cubicBezTo>
                  <a:pt x="150283" y="6350"/>
                  <a:pt x="155337" y="12224"/>
                  <a:pt x="158750" y="19050"/>
                </a:cubicBezTo>
                <a:cubicBezTo>
                  <a:pt x="185040" y="71630"/>
                  <a:pt x="141404" y="2555"/>
                  <a:pt x="177800" y="57150"/>
                </a:cubicBezTo>
                <a:cubicBezTo>
                  <a:pt x="175683" y="65617"/>
                  <a:pt x="179079" y="78312"/>
                  <a:pt x="171450" y="82550"/>
                </a:cubicBezTo>
                <a:cubicBezTo>
                  <a:pt x="156532" y="90838"/>
                  <a:pt x="137440" y="85847"/>
                  <a:pt x="120650" y="88900"/>
                </a:cubicBezTo>
                <a:cubicBezTo>
                  <a:pt x="114064" y="90097"/>
                  <a:pt x="107950" y="93133"/>
                  <a:pt x="101600" y="95250"/>
                </a:cubicBezTo>
                <a:cubicBezTo>
                  <a:pt x="95250" y="101600"/>
                  <a:pt x="88299" y="107401"/>
                  <a:pt x="82550" y="114300"/>
                </a:cubicBezTo>
                <a:cubicBezTo>
                  <a:pt x="77664" y="120163"/>
                  <a:pt x="77300" y="131694"/>
                  <a:pt x="69850" y="133350"/>
                </a:cubicBezTo>
                <a:cubicBezTo>
                  <a:pt x="57804" y="136027"/>
                  <a:pt x="15988" y="124647"/>
                  <a:pt x="0" y="120650"/>
                </a:cubicBezTo>
                <a:cubicBezTo>
                  <a:pt x="2117" y="129117"/>
                  <a:pt x="3952" y="137659"/>
                  <a:pt x="6350" y="146050"/>
                </a:cubicBezTo>
                <a:cubicBezTo>
                  <a:pt x="8189" y="152486"/>
                  <a:pt x="11503" y="158514"/>
                  <a:pt x="12700" y="165100"/>
                </a:cubicBezTo>
                <a:cubicBezTo>
                  <a:pt x="23733" y="225781"/>
                  <a:pt x="5601" y="202451"/>
                  <a:pt x="31750" y="228600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17" name="Freeform 316"/>
          <p:cNvSpPr/>
          <p:nvPr/>
        </p:nvSpPr>
        <p:spPr>
          <a:xfrm>
            <a:off x="2482777" y="10394950"/>
            <a:ext cx="38173" cy="101600"/>
          </a:xfrm>
          <a:custGeom>
            <a:avLst/>
            <a:gdLst>
              <a:gd name="connsiteX0" fmla="*/ 73 w 38173"/>
              <a:gd name="connsiteY0" fmla="*/ 0 h 101600"/>
              <a:gd name="connsiteX1" fmla="*/ 6423 w 38173"/>
              <a:gd name="connsiteY1" fmla="*/ 69850 h 101600"/>
              <a:gd name="connsiteX2" fmla="*/ 38173 w 38173"/>
              <a:gd name="connsiteY2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73" h="101600">
                <a:moveTo>
                  <a:pt x="73" y="0"/>
                </a:moveTo>
                <a:cubicBezTo>
                  <a:pt x="2190" y="23283"/>
                  <a:pt x="0" y="47370"/>
                  <a:pt x="6423" y="69850"/>
                </a:cubicBezTo>
                <a:lnTo>
                  <a:pt x="38173" y="101600"/>
                </a:ln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18" name="Freeform 317"/>
          <p:cNvSpPr/>
          <p:nvPr/>
        </p:nvSpPr>
        <p:spPr>
          <a:xfrm>
            <a:off x="2470150" y="10287000"/>
            <a:ext cx="35759" cy="114300"/>
          </a:xfrm>
          <a:custGeom>
            <a:avLst/>
            <a:gdLst>
              <a:gd name="connsiteX0" fmla="*/ 0 w 35759"/>
              <a:gd name="connsiteY0" fmla="*/ 0 h 114300"/>
              <a:gd name="connsiteX1" fmla="*/ 31750 w 35759"/>
              <a:gd name="connsiteY1" fmla="*/ 38100 h 114300"/>
              <a:gd name="connsiteX2" fmla="*/ 19050 w 35759"/>
              <a:gd name="connsiteY2" fmla="*/ 95250 h 114300"/>
              <a:gd name="connsiteX3" fmla="*/ 19050 w 35759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59" h="114300">
                <a:moveTo>
                  <a:pt x="0" y="0"/>
                </a:moveTo>
                <a:cubicBezTo>
                  <a:pt x="4941" y="4941"/>
                  <a:pt x="30645" y="28154"/>
                  <a:pt x="31750" y="38100"/>
                </a:cubicBezTo>
                <a:cubicBezTo>
                  <a:pt x="35759" y="74183"/>
                  <a:pt x="23514" y="68467"/>
                  <a:pt x="19050" y="95250"/>
                </a:cubicBezTo>
                <a:cubicBezTo>
                  <a:pt x="18006" y="101514"/>
                  <a:pt x="19050" y="107950"/>
                  <a:pt x="19050" y="11430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19" name="Freeform 318"/>
          <p:cNvSpPr/>
          <p:nvPr/>
        </p:nvSpPr>
        <p:spPr>
          <a:xfrm>
            <a:off x="2509811" y="10484631"/>
            <a:ext cx="94863" cy="75419"/>
          </a:xfrm>
          <a:custGeom>
            <a:avLst/>
            <a:gdLst>
              <a:gd name="connsiteX0" fmla="*/ 11139 w 94863"/>
              <a:gd name="connsiteY0" fmla="*/ 5569 h 75419"/>
              <a:gd name="connsiteX1" fmla="*/ 49239 w 94863"/>
              <a:gd name="connsiteY1" fmla="*/ 24619 h 75419"/>
              <a:gd name="connsiteX2" fmla="*/ 68289 w 94863"/>
              <a:gd name="connsiteY2" fmla="*/ 30969 h 75419"/>
              <a:gd name="connsiteX3" fmla="*/ 93689 w 94863"/>
              <a:gd name="connsiteY3" fmla="*/ 75419 h 7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863" h="75419">
                <a:moveTo>
                  <a:pt x="11139" y="5569"/>
                </a:moveTo>
                <a:cubicBezTo>
                  <a:pt x="59022" y="21530"/>
                  <a:pt x="0" y="0"/>
                  <a:pt x="49239" y="24619"/>
                </a:cubicBezTo>
                <a:cubicBezTo>
                  <a:pt x="55226" y="27612"/>
                  <a:pt x="61939" y="28852"/>
                  <a:pt x="68289" y="30969"/>
                </a:cubicBezTo>
                <a:cubicBezTo>
                  <a:pt x="94863" y="70830"/>
                  <a:pt x="93689" y="53805"/>
                  <a:pt x="93689" y="75419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20" name="Freeform 319"/>
          <p:cNvSpPr/>
          <p:nvPr/>
        </p:nvSpPr>
        <p:spPr>
          <a:xfrm>
            <a:off x="2628900" y="10623550"/>
            <a:ext cx="107950" cy="147389"/>
          </a:xfrm>
          <a:custGeom>
            <a:avLst/>
            <a:gdLst>
              <a:gd name="connsiteX0" fmla="*/ 0 w 107950"/>
              <a:gd name="connsiteY0" fmla="*/ 0 h 147389"/>
              <a:gd name="connsiteX1" fmla="*/ 12700 w 107950"/>
              <a:gd name="connsiteY1" fmla="*/ 19050 h 147389"/>
              <a:gd name="connsiteX2" fmla="*/ 31750 w 107950"/>
              <a:gd name="connsiteY2" fmla="*/ 25400 h 147389"/>
              <a:gd name="connsiteX3" fmla="*/ 69850 w 107950"/>
              <a:gd name="connsiteY3" fmla="*/ 63500 h 147389"/>
              <a:gd name="connsiteX4" fmla="*/ 69850 w 107950"/>
              <a:gd name="connsiteY4" fmla="*/ 63500 h 147389"/>
              <a:gd name="connsiteX5" fmla="*/ 95250 w 107950"/>
              <a:gd name="connsiteY5" fmla="*/ 101600 h 147389"/>
              <a:gd name="connsiteX6" fmla="*/ 107950 w 107950"/>
              <a:gd name="connsiteY6" fmla="*/ 139700 h 147389"/>
              <a:gd name="connsiteX7" fmla="*/ 76200 w 107950"/>
              <a:gd name="connsiteY7" fmla="*/ 146050 h 14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50" h="147389">
                <a:moveTo>
                  <a:pt x="0" y="0"/>
                </a:moveTo>
                <a:cubicBezTo>
                  <a:pt x="4233" y="6350"/>
                  <a:pt x="6741" y="14282"/>
                  <a:pt x="12700" y="19050"/>
                </a:cubicBezTo>
                <a:cubicBezTo>
                  <a:pt x="17927" y="23231"/>
                  <a:pt x="26466" y="21291"/>
                  <a:pt x="31750" y="25400"/>
                </a:cubicBezTo>
                <a:cubicBezTo>
                  <a:pt x="45927" y="36427"/>
                  <a:pt x="57150" y="50800"/>
                  <a:pt x="69850" y="63500"/>
                </a:cubicBezTo>
                <a:lnTo>
                  <a:pt x="69850" y="63500"/>
                </a:lnTo>
                <a:cubicBezTo>
                  <a:pt x="78317" y="76200"/>
                  <a:pt x="90423" y="87120"/>
                  <a:pt x="95250" y="101600"/>
                </a:cubicBezTo>
                <a:lnTo>
                  <a:pt x="107950" y="139700"/>
                </a:lnTo>
                <a:cubicBezTo>
                  <a:pt x="84884" y="147389"/>
                  <a:pt x="95593" y="146050"/>
                  <a:pt x="76200" y="14605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21" name="Freeform 320"/>
          <p:cNvSpPr/>
          <p:nvPr/>
        </p:nvSpPr>
        <p:spPr>
          <a:xfrm>
            <a:off x="2615370" y="9671050"/>
            <a:ext cx="57980" cy="76200"/>
          </a:xfrm>
          <a:custGeom>
            <a:avLst/>
            <a:gdLst>
              <a:gd name="connsiteX0" fmla="*/ 57980 w 57980"/>
              <a:gd name="connsiteY0" fmla="*/ 0 h 76200"/>
              <a:gd name="connsiteX1" fmla="*/ 7180 w 57980"/>
              <a:gd name="connsiteY1" fmla="*/ 44450 h 76200"/>
              <a:gd name="connsiteX2" fmla="*/ 830 w 57980"/>
              <a:gd name="connsiteY2" fmla="*/ 63500 h 76200"/>
              <a:gd name="connsiteX3" fmla="*/ 830 w 57980"/>
              <a:gd name="connsiteY3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80" h="76200">
                <a:moveTo>
                  <a:pt x="57980" y="0"/>
                </a:moveTo>
                <a:cubicBezTo>
                  <a:pt x="29405" y="19050"/>
                  <a:pt x="20409" y="17992"/>
                  <a:pt x="7180" y="44450"/>
                </a:cubicBezTo>
                <a:cubicBezTo>
                  <a:pt x="4187" y="50437"/>
                  <a:pt x="2143" y="56936"/>
                  <a:pt x="830" y="63500"/>
                </a:cubicBezTo>
                <a:cubicBezTo>
                  <a:pt x="0" y="67651"/>
                  <a:pt x="830" y="71967"/>
                  <a:pt x="830" y="7620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22" name="Freeform 321"/>
          <p:cNvSpPr/>
          <p:nvPr/>
        </p:nvSpPr>
        <p:spPr>
          <a:xfrm>
            <a:off x="2603500" y="9766300"/>
            <a:ext cx="26739" cy="336230"/>
          </a:xfrm>
          <a:custGeom>
            <a:avLst/>
            <a:gdLst>
              <a:gd name="connsiteX0" fmla="*/ 0 w 26739"/>
              <a:gd name="connsiteY0" fmla="*/ 0 h 336230"/>
              <a:gd name="connsiteX1" fmla="*/ 12700 w 26739"/>
              <a:gd name="connsiteY1" fmla="*/ 228600 h 336230"/>
              <a:gd name="connsiteX2" fmla="*/ 25400 w 26739"/>
              <a:gd name="connsiteY2" fmla="*/ 279400 h 33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39" h="336230">
                <a:moveTo>
                  <a:pt x="0" y="0"/>
                </a:moveTo>
                <a:cubicBezTo>
                  <a:pt x="226" y="4293"/>
                  <a:pt x="11162" y="216809"/>
                  <a:pt x="12700" y="228600"/>
                </a:cubicBezTo>
                <a:cubicBezTo>
                  <a:pt x="26739" y="336230"/>
                  <a:pt x="25400" y="232596"/>
                  <a:pt x="25400" y="279400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23" name="Freeform 322"/>
          <p:cNvSpPr/>
          <p:nvPr/>
        </p:nvSpPr>
        <p:spPr>
          <a:xfrm>
            <a:off x="2654300" y="9436100"/>
            <a:ext cx="194256" cy="298450"/>
          </a:xfrm>
          <a:custGeom>
            <a:avLst/>
            <a:gdLst>
              <a:gd name="connsiteX0" fmla="*/ 133350 w 194256"/>
              <a:gd name="connsiteY0" fmla="*/ 0 h 298450"/>
              <a:gd name="connsiteX1" fmla="*/ 101600 w 194256"/>
              <a:gd name="connsiteY1" fmla="*/ 6350 h 298450"/>
              <a:gd name="connsiteX2" fmla="*/ 88900 w 194256"/>
              <a:gd name="connsiteY2" fmla="*/ 25400 h 298450"/>
              <a:gd name="connsiteX3" fmla="*/ 95250 w 194256"/>
              <a:gd name="connsiteY3" fmla="*/ 114300 h 298450"/>
              <a:gd name="connsiteX4" fmla="*/ 107950 w 194256"/>
              <a:gd name="connsiteY4" fmla="*/ 152400 h 298450"/>
              <a:gd name="connsiteX5" fmla="*/ 171450 w 194256"/>
              <a:gd name="connsiteY5" fmla="*/ 165100 h 298450"/>
              <a:gd name="connsiteX6" fmla="*/ 190500 w 194256"/>
              <a:gd name="connsiteY6" fmla="*/ 203200 h 298450"/>
              <a:gd name="connsiteX7" fmla="*/ 171450 w 194256"/>
              <a:gd name="connsiteY7" fmla="*/ 209550 h 298450"/>
              <a:gd name="connsiteX8" fmla="*/ 165100 w 194256"/>
              <a:gd name="connsiteY8" fmla="*/ 279400 h 298450"/>
              <a:gd name="connsiteX9" fmla="*/ 127000 w 194256"/>
              <a:gd name="connsiteY9" fmla="*/ 285750 h 298450"/>
              <a:gd name="connsiteX10" fmla="*/ 88900 w 194256"/>
              <a:gd name="connsiteY10" fmla="*/ 298450 h 298450"/>
              <a:gd name="connsiteX11" fmla="*/ 69850 w 194256"/>
              <a:gd name="connsiteY11" fmla="*/ 292100 h 298450"/>
              <a:gd name="connsiteX12" fmla="*/ 19050 w 194256"/>
              <a:gd name="connsiteY12" fmla="*/ 234950 h 298450"/>
              <a:gd name="connsiteX13" fmla="*/ 0 w 194256"/>
              <a:gd name="connsiteY13" fmla="*/ 2349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256" h="298450">
                <a:moveTo>
                  <a:pt x="133350" y="0"/>
                </a:moveTo>
                <a:cubicBezTo>
                  <a:pt x="122767" y="2117"/>
                  <a:pt x="110971" y="995"/>
                  <a:pt x="101600" y="6350"/>
                </a:cubicBezTo>
                <a:cubicBezTo>
                  <a:pt x="94974" y="10136"/>
                  <a:pt x="89348" y="17781"/>
                  <a:pt x="88900" y="25400"/>
                </a:cubicBezTo>
                <a:cubicBezTo>
                  <a:pt x="87155" y="55058"/>
                  <a:pt x="90843" y="84920"/>
                  <a:pt x="95250" y="114300"/>
                </a:cubicBezTo>
                <a:cubicBezTo>
                  <a:pt x="97236" y="127539"/>
                  <a:pt x="95250" y="148167"/>
                  <a:pt x="107950" y="152400"/>
                </a:cubicBezTo>
                <a:cubicBezTo>
                  <a:pt x="141199" y="163483"/>
                  <a:pt x="120374" y="157803"/>
                  <a:pt x="171450" y="165100"/>
                </a:cubicBezTo>
                <a:cubicBezTo>
                  <a:pt x="173589" y="168308"/>
                  <a:pt x="194256" y="195689"/>
                  <a:pt x="190500" y="203200"/>
                </a:cubicBezTo>
                <a:cubicBezTo>
                  <a:pt x="187507" y="209187"/>
                  <a:pt x="177800" y="207433"/>
                  <a:pt x="171450" y="209550"/>
                </a:cubicBezTo>
                <a:cubicBezTo>
                  <a:pt x="169333" y="232833"/>
                  <a:pt x="176880" y="259205"/>
                  <a:pt x="165100" y="279400"/>
                </a:cubicBezTo>
                <a:cubicBezTo>
                  <a:pt x="158613" y="290521"/>
                  <a:pt x="139491" y="282627"/>
                  <a:pt x="127000" y="285750"/>
                </a:cubicBezTo>
                <a:cubicBezTo>
                  <a:pt x="114013" y="288997"/>
                  <a:pt x="88900" y="298450"/>
                  <a:pt x="88900" y="298450"/>
                </a:cubicBezTo>
                <a:cubicBezTo>
                  <a:pt x="82550" y="296333"/>
                  <a:pt x="75077" y="296281"/>
                  <a:pt x="69850" y="292100"/>
                </a:cubicBezTo>
                <a:cubicBezTo>
                  <a:pt x="50460" y="276588"/>
                  <a:pt x="54843" y="234950"/>
                  <a:pt x="19050" y="234950"/>
                </a:cubicBezTo>
                <a:lnTo>
                  <a:pt x="0" y="234950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24" name="Freeform 323"/>
          <p:cNvSpPr/>
          <p:nvPr/>
        </p:nvSpPr>
        <p:spPr>
          <a:xfrm>
            <a:off x="5005361" y="13309600"/>
            <a:ext cx="176239" cy="292100"/>
          </a:xfrm>
          <a:custGeom>
            <a:avLst/>
            <a:gdLst>
              <a:gd name="connsiteX0" fmla="*/ 120650 w 176239"/>
              <a:gd name="connsiteY0" fmla="*/ 0 h 292100"/>
              <a:gd name="connsiteX1" fmla="*/ 133350 w 176239"/>
              <a:gd name="connsiteY1" fmla="*/ 19050 h 292100"/>
              <a:gd name="connsiteX2" fmla="*/ 152400 w 176239"/>
              <a:gd name="connsiteY2" fmla="*/ 25400 h 292100"/>
              <a:gd name="connsiteX3" fmla="*/ 165100 w 176239"/>
              <a:gd name="connsiteY3" fmla="*/ 63500 h 292100"/>
              <a:gd name="connsiteX4" fmla="*/ 127000 w 176239"/>
              <a:gd name="connsiteY4" fmla="*/ 82550 h 292100"/>
              <a:gd name="connsiteX5" fmla="*/ 107950 w 176239"/>
              <a:gd name="connsiteY5" fmla="*/ 88900 h 292100"/>
              <a:gd name="connsiteX6" fmla="*/ 69850 w 176239"/>
              <a:gd name="connsiteY6" fmla="*/ 63500 h 292100"/>
              <a:gd name="connsiteX7" fmla="*/ 50800 w 176239"/>
              <a:gd name="connsiteY7" fmla="*/ 82550 h 292100"/>
              <a:gd name="connsiteX8" fmla="*/ 44450 w 176239"/>
              <a:gd name="connsiteY8" fmla="*/ 101600 h 292100"/>
              <a:gd name="connsiteX9" fmla="*/ 19050 w 176239"/>
              <a:gd name="connsiteY9" fmla="*/ 139700 h 292100"/>
              <a:gd name="connsiteX10" fmla="*/ 6350 w 176239"/>
              <a:gd name="connsiteY10" fmla="*/ 158750 h 292100"/>
              <a:gd name="connsiteX11" fmla="*/ 0 w 176239"/>
              <a:gd name="connsiteY11" fmla="*/ 177800 h 292100"/>
              <a:gd name="connsiteX12" fmla="*/ 6350 w 176239"/>
              <a:gd name="connsiteY12" fmla="*/ 260350 h 292100"/>
              <a:gd name="connsiteX13" fmla="*/ 19050 w 176239"/>
              <a:gd name="connsiteY13" fmla="*/ 279400 h 292100"/>
              <a:gd name="connsiteX14" fmla="*/ 25400 w 176239"/>
              <a:gd name="connsiteY14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39" h="292100">
                <a:moveTo>
                  <a:pt x="120650" y="0"/>
                </a:moveTo>
                <a:cubicBezTo>
                  <a:pt x="124883" y="6350"/>
                  <a:pt x="127391" y="14282"/>
                  <a:pt x="133350" y="19050"/>
                </a:cubicBezTo>
                <a:cubicBezTo>
                  <a:pt x="138577" y="23231"/>
                  <a:pt x="148509" y="19953"/>
                  <a:pt x="152400" y="25400"/>
                </a:cubicBezTo>
                <a:cubicBezTo>
                  <a:pt x="160181" y="36293"/>
                  <a:pt x="165100" y="63500"/>
                  <a:pt x="165100" y="63500"/>
                </a:cubicBezTo>
                <a:cubicBezTo>
                  <a:pt x="117217" y="79461"/>
                  <a:pt x="176239" y="57931"/>
                  <a:pt x="127000" y="82550"/>
                </a:cubicBezTo>
                <a:cubicBezTo>
                  <a:pt x="121013" y="85543"/>
                  <a:pt x="114300" y="86783"/>
                  <a:pt x="107950" y="88900"/>
                </a:cubicBezTo>
                <a:cubicBezTo>
                  <a:pt x="102661" y="83611"/>
                  <a:pt x="83635" y="58905"/>
                  <a:pt x="69850" y="63500"/>
                </a:cubicBezTo>
                <a:cubicBezTo>
                  <a:pt x="61331" y="66340"/>
                  <a:pt x="57150" y="76200"/>
                  <a:pt x="50800" y="82550"/>
                </a:cubicBezTo>
                <a:cubicBezTo>
                  <a:pt x="48683" y="88900"/>
                  <a:pt x="47701" y="95749"/>
                  <a:pt x="44450" y="101600"/>
                </a:cubicBezTo>
                <a:cubicBezTo>
                  <a:pt x="37037" y="114943"/>
                  <a:pt x="27517" y="127000"/>
                  <a:pt x="19050" y="139700"/>
                </a:cubicBezTo>
                <a:cubicBezTo>
                  <a:pt x="14817" y="146050"/>
                  <a:pt x="8763" y="151510"/>
                  <a:pt x="6350" y="158750"/>
                </a:cubicBezTo>
                <a:lnTo>
                  <a:pt x="0" y="177800"/>
                </a:lnTo>
                <a:cubicBezTo>
                  <a:pt x="2117" y="205317"/>
                  <a:pt x="1264" y="233225"/>
                  <a:pt x="6350" y="260350"/>
                </a:cubicBezTo>
                <a:cubicBezTo>
                  <a:pt x="7756" y="267851"/>
                  <a:pt x="15123" y="272856"/>
                  <a:pt x="19050" y="279400"/>
                </a:cubicBezTo>
                <a:cubicBezTo>
                  <a:pt x="21485" y="283459"/>
                  <a:pt x="23283" y="287867"/>
                  <a:pt x="25400" y="29210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25" name="Freeform 324"/>
          <p:cNvSpPr/>
          <p:nvPr/>
        </p:nvSpPr>
        <p:spPr>
          <a:xfrm>
            <a:off x="5003800" y="13608050"/>
            <a:ext cx="57327" cy="152400"/>
          </a:xfrm>
          <a:custGeom>
            <a:avLst/>
            <a:gdLst>
              <a:gd name="connsiteX0" fmla="*/ 25400 w 57327"/>
              <a:gd name="connsiteY0" fmla="*/ 0 h 152400"/>
              <a:gd name="connsiteX1" fmla="*/ 44450 w 57327"/>
              <a:gd name="connsiteY1" fmla="*/ 12700 h 152400"/>
              <a:gd name="connsiteX2" fmla="*/ 44450 w 57327"/>
              <a:gd name="connsiteY2" fmla="*/ 88900 h 152400"/>
              <a:gd name="connsiteX3" fmla="*/ 38100 w 57327"/>
              <a:gd name="connsiteY3" fmla="*/ 107950 h 152400"/>
              <a:gd name="connsiteX4" fmla="*/ 19050 w 57327"/>
              <a:gd name="connsiteY4" fmla="*/ 120650 h 152400"/>
              <a:gd name="connsiteX5" fmla="*/ 0 w 57327"/>
              <a:gd name="connsiteY5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27" h="152400">
                <a:moveTo>
                  <a:pt x="25400" y="0"/>
                </a:moveTo>
                <a:cubicBezTo>
                  <a:pt x="31750" y="4233"/>
                  <a:pt x="40217" y="6350"/>
                  <a:pt x="44450" y="12700"/>
                </a:cubicBezTo>
                <a:cubicBezTo>
                  <a:pt x="57327" y="32016"/>
                  <a:pt x="47212" y="73709"/>
                  <a:pt x="44450" y="88900"/>
                </a:cubicBezTo>
                <a:cubicBezTo>
                  <a:pt x="43253" y="95486"/>
                  <a:pt x="42281" y="102723"/>
                  <a:pt x="38100" y="107950"/>
                </a:cubicBezTo>
                <a:cubicBezTo>
                  <a:pt x="33332" y="113909"/>
                  <a:pt x="25400" y="116417"/>
                  <a:pt x="19050" y="120650"/>
                </a:cubicBezTo>
                <a:cubicBezTo>
                  <a:pt x="3725" y="143638"/>
                  <a:pt x="9763" y="132874"/>
                  <a:pt x="0" y="15240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27" name="Freeform 326"/>
          <p:cNvSpPr/>
          <p:nvPr/>
        </p:nvSpPr>
        <p:spPr>
          <a:xfrm>
            <a:off x="4805012" y="12865100"/>
            <a:ext cx="313088" cy="450850"/>
          </a:xfrm>
          <a:custGeom>
            <a:avLst/>
            <a:gdLst>
              <a:gd name="connsiteX0" fmla="*/ 1938 w 313088"/>
              <a:gd name="connsiteY0" fmla="*/ 0 h 450850"/>
              <a:gd name="connsiteX1" fmla="*/ 8288 w 313088"/>
              <a:gd name="connsiteY1" fmla="*/ 50800 h 450850"/>
              <a:gd name="connsiteX2" fmla="*/ 33688 w 313088"/>
              <a:gd name="connsiteY2" fmla="*/ 57150 h 450850"/>
              <a:gd name="connsiteX3" fmla="*/ 52738 w 313088"/>
              <a:gd name="connsiteY3" fmla="*/ 76200 h 450850"/>
              <a:gd name="connsiteX4" fmla="*/ 160688 w 313088"/>
              <a:gd name="connsiteY4" fmla="*/ 107950 h 450850"/>
              <a:gd name="connsiteX5" fmla="*/ 179738 w 313088"/>
              <a:gd name="connsiteY5" fmla="*/ 114300 h 450850"/>
              <a:gd name="connsiteX6" fmla="*/ 198788 w 313088"/>
              <a:gd name="connsiteY6" fmla="*/ 152400 h 450850"/>
              <a:gd name="connsiteX7" fmla="*/ 192438 w 313088"/>
              <a:gd name="connsiteY7" fmla="*/ 177800 h 450850"/>
              <a:gd name="connsiteX8" fmla="*/ 147988 w 313088"/>
              <a:gd name="connsiteY8" fmla="*/ 228600 h 450850"/>
              <a:gd name="connsiteX9" fmla="*/ 141638 w 313088"/>
              <a:gd name="connsiteY9" fmla="*/ 279400 h 450850"/>
              <a:gd name="connsiteX10" fmla="*/ 198788 w 313088"/>
              <a:gd name="connsiteY10" fmla="*/ 273050 h 450850"/>
              <a:gd name="connsiteX11" fmla="*/ 217838 w 313088"/>
              <a:gd name="connsiteY11" fmla="*/ 279400 h 450850"/>
              <a:gd name="connsiteX12" fmla="*/ 224188 w 313088"/>
              <a:gd name="connsiteY12" fmla="*/ 298450 h 450850"/>
              <a:gd name="connsiteX13" fmla="*/ 236888 w 313088"/>
              <a:gd name="connsiteY13" fmla="*/ 317500 h 450850"/>
              <a:gd name="connsiteX14" fmla="*/ 243238 w 313088"/>
              <a:gd name="connsiteY14" fmla="*/ 355600 h 450850"/>
              <a:gd name="connsiteX15" fmla="*/ 274988 w 313088"/>
              <a:gd name="connsiteY15" fmla="*/ 425450 h 450850"/>
              <a:gd name="connsiteX16" fmla="*/ 313088 w 313088"/>
              <a:gd name="connsiteY16" fmla="*/ 450850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3088" h="450850">
                <a:moveTo>
                  <a:pt x="1938" y="0"/>
                </a:moveTo>
                <a:cubicBezTo>
                  <a:pt x="4055" y="16933"/>
                  <a:pt x="0" y="35882"/>
                  <a:pt x="8288" y="50800"/>
                </a:cubicBezTo>
                <a:cubicBezTo>
                  <a:pt x="12526" y="58429"/>
                  <a:pt x="26111" y="52820"/>
                  <a:pt x="33688" y="57150"/>
                </a:cubicBezTo>
                <a:cubicBezTo>
                  <a:pt x="41485" y="61605"/>
                  <a:pt x="45649" y="70687"/>
                  <a:pt x="52738" y="76200"/>
                </a:cubicBezTo>
                <a:cubicBezTo>
                  <a:pt x="100981" y="113722"/>
                  <a:pt x="89897" y="101514"/>
                  <a:pt x="160688" y="107950"/>
                </a:cubicBezTo>
                <a:cubicBezTo>
                  <a:pt x="167038" y="110067"/>
                  <a:pt x="174511" y="110119"/>
                  <a:pt x="179738" y="114300"/>
                </a:cubicBezTo>
                <a:cubicBezTo>
                  <a:pt x="190929" y="123252"/>
                  <a:pt x="194605" y="139851"/>
                  <a:pt x="198788" y="152400"/>
                </a:cubicBezTo>
                <a:cubicBezTo>
                  <a:pt x="196671" y="160867"/>
                  <a:pt x="196341" y="169994"/>
                  <a:pt x="192438" y="177800"/>
                </a:cubicBezTo>
                <a:cubicBezTo>
                  <a:pt x="173917" y="214842"/>
                  <a:pt x="174182" y="211138"/>
                  <a:pt x="147988" y="228600"/>
                </a:cubicBezTo>
                <a:cubicBezTo>
                  <a:pt x="142734" y="236481"/>
                  <a:pt x="114794" y="268662"/>
                  <a:pt x="141638" y="279400"/>
                </a:cubicBezTo>
                <a:cubicBezTo>
                  <a:pt x="159434" y="286519"/>
                  <a:pt x="179738" y="275167"/>
                  <a:pt x="198788" y="273050"/>
                </a:cubicBezTo>
                <a:cubicBezTo>
                  <a:pt x="205138" y="275167"/>
                  <a:pt x="213105" y="274667"/>
                  <a:pt x="217838" y="279400"/>
                </a:cubicBezTo>
                <a:cubicBezTo>
                  <a:pt x="222571" y="284133"/>
                  <a:pt x="221195" y="292463"/>
                  <a:pt x="224188" y="298450"/>
                </a:cubicBezTo>
                <a:cubicBezTo>
                  <a:pt x="227601" y="305276"/>
                  <a:pt x="232655" y="311150"/>
                  <a:pt x="236888" y="317500"/>
                </a:cubicBezTo>
                <a:cubicBezTo>
                  <a:pt x="239005" y="330200"/>
                  <a:pt x="240935" y="342932"/>
                  <a:pt x="243238" y="355600"/>
                </a:cubicBezTo>
                <a:cubicBezTo>
                  <a:pt x="247788" y="380627"/>
                  <a:pt x="250380" y="409044"/>
                  <a:pt x="274988" y="425450"/>
                </a:cubicBezTo>
                <a:lnTo>
                  <a:pt x="313088" y="450850"/>
                </a:ln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28" name="Freeform 327"/>
          <p:cNvSpPr/>
          <p:nvPr/>
        </p:nvSpPr>
        <p:spPr>
          <a:xfrm>
            <a:off x="4902200" y="14202942"/>
            <a:ext cx="88900" cy="217908"/>
          </a:xfrm>
          <a:custGeom>
            <a:avLst/>
            <a:gdLst>
              <a:gd name="connsiteX0" fmla="*/ 0 w 88900"/>
              <a:gd name="connsiteY0" fmla="*/ 217908 h 217908"/>
              <a:gd name="connsiteX1" fmla="*/ 19050 w 88900"/>
              <a:gd name="connsiteY1" fmla="*/ 160758 h 217908"/>
              <a:gd name="connsiteX2" fmla="*/ 25400 w 88900"/>
              <a:gd name="connsiteY2" fmla="*/ 141708 h 217908"/>
              <a:gd name="connsiteX3" fmla="*/ 31750 w 88900"/>
              <a:gd name="connsiteY3" fmla="*/ 71858 h 217908"/>
              <a:gd name="connsiteX4" fmla="*/ 50800 w 88900"/>
              <a:gd name="connsiteY4" fmla="*/ 59158 h 217908"/>
              <a:gd name="connsiteX5" fmla="*/ 69850 w 88900"/>
              <a:gd name="connsiteY5" fmla="*/ 40108 h 217908"/>
              <a:gd name="connsiteX6" fmla="*/ 88900 w 88900"/>
              <a:gd name="connsiteY6" fmla="*/ 2008 h 21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00" h="217908">
                <a:moveTo>
                  <a:pt x="0" y="217908"/>
                </a:moveTo>
                <a:lnTo>
                  <a:pt x="19050" y="160758"/>
                </a:lnTo>
                <a:lnTo>
                  <a:pt x="25400" y="141708"/>
                </a:lnTo>
                <a:cubicBezTo>
                  <a:pt x="27517" y="118425"/>
                  <a:pt x="24874" y="94203"/>
                  <a:pt x="31750" y="71858"/>
                </a:cubicBezTo>
                <a:cubicBezTo>
                  <a:pt x="33994" y="64564"/>
                  <a:pt x="44937" y="64044"/>
                  <a:pt x="50800" y="59158"/>
                </a:cubicBezTo>
                <a:cubicBezTo>
                  <a:pt x="57699" y="53409"/>
                  <a:pt x="63500" y="46458"/>
                  <a:pt x="69850" y="40108"/>
                </a:cubicBezTo>
                <a:cubicBezTo>
                  <a:pt x="83219" y="0"/>
                  <a:pt x="69163" y="2008"/>
                  <a:pt x="88900" y="2008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30" name="Freeform 329"/>
          <p:cNvSpPr/>
          <p:nvPr/>
        </p:nvSpPr>
        <p:spPr>
          <a:xfrm>
            <a:off x="5016500" y="13919200"/>
            <a:ext cx="37514" cy="127000"/>
          </a:xfrm>
          <a:custGeom>
            <a:avLst/>
            <a:gdLst>
              <a:gd name="connsiteX0" fmla="*/ 25400 w 37514"/>
              <a:gd name="connsiteY0" fmla="*/ 0 h 127000"/>
              <a:gd name="connsiteX1" fmla="*/ 6350 w 37514"/>
              <a:gd name="connsiteY1" fmla="*/ 120650 h 127000"/>
              <a:gd name="connsiteX2" fmla="*/ 0 w 37514"/>
              <a:gd name="connsiteY2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14" h="127000">
                <a:moveTo>
                  <a:pt x="25400" y="0"/>
                </a:moveTo>
                <a:cubicBezTo>
                  <a:pt x="20167" y="83734"/>
                  <a:pt x="37514" y="79098"/>
                  <a:pt x="6350" y="120650"/>
                </a:cubicBezTo>
                <a:cubicBezTo>
                  <a:pt x="4554" y="123045"/>
                  <a:pt x="2117" y="124883"/>
                  <a:pt x="0" y="12700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31" name="Freeform 330"/>
          <p:cNvSpPr/>
          <p:nvPr/>
        </p:nvSpPr>
        <p:spPr>
          <a:xfrm>
            <a:off x="4984750" y="13754100"/>
            <a:ext cx="57150" cy="152400"/>
          </a:xfrm>
          <a:custGeom>
            <a:avLst/>
            <a:gdLst>
              <a:gd name="connsiteX0" fmla="*/ 0 w 57150"/>
              <a:gd name="connsiteY0" fmla="*/ 0 h 152400"/>
              <a:gd name="connsiteX1" fmla="*/ 12700 w 57150"/>
              <a:gd name="connsiteY1" fmla="*/ 38100 h 152400"/>
              <a:gd name="connsiteX2" fmla="*/ 38100 w 57150"/>
              <a:gd name="connsiteY2" fmla="*/ 95250 h 152400"/>
              <a:gd name="connsiteX3" fmla="*/ 50800 w 57150"/>
              <a:gd name="connsiteY3" fmla="*/ 133350 h 152400"/>
              <a:gd name="connsiteX4" fmla="*/ 57150 w 57150"/>
              <a:gd name="connsiteY4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152400">
                <a:moveTo>
                  <a:pt x="0" y="0"/>
                </a:moveTo>
                <a:cubicBezTo>
                  <a:pt x="4233" y="12700"/>
                  <a:pt x="5274" y="26961"/>
                  <a:pt x="12700" y="38100"/>
                </a:cubicBezTo>
                <a:cubicBezTo>
                  <a:pt x="32826" y="68289"/>
                  <a:pt x="22987" y="49910"/>
                  <a:pt x="38100" y="95250"/>
                </a:cubicBezTo>
                <a:lnTo>
                  <a:pt x="50800" y="133350"/>
                </a:lnTo>
                <a:lnTo>
                  <a:pt x="57150" y="152400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32" name="Freeform 331"/>
          <p:cNvSpPr/>
          <p:nvPr/>
        </p:nvSpPr>
        <p:spPr>
          <a:xfrm>
            <a:off x="4979395" y="14065250"/>
            <a:ext cx="43455" cy="114300"/>
          </a:xfrm>
          <a:custGeom>
            <a:avLst/>
            <a:gdLst>
              <a:gd name="connsiteX0" fmla="*/ 43455 w 43455"/>
              <a:gd name="connsiteY0" fmla="*/ 0 h 114300"/>
              <a:gd name="connsiteX1" fmla="*/ 24405 w 43455"/>
              <a:gd name="connsiteY1" fmla="*/ 6350 h 114300"/>
              <a:gd name="connsiteX2" fmla="*/ 11705 w 43455"/>
              <a:gd name="connsiteY2" fmla="*/ 44450 h 114300"/>
              <a:gd name="connsiteX3" fmla="*/ 5355 w 43455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55" h="114300">
                <a:moveTo>
                  <a:pt x="43455" y="0"/>
                </a:moveTo>
                <a:cubicBezTo>
                  <a:pt x="37105" y="2117"/>
                  <a:pt x="28296" y="903"/>
                  <a:pt x="24405" y="6350"/>
                </a:cubicBezTo>
                <a:cubicBezTo>
                  <a:pt x="16624" y="17243"/>
                  <a:pt x="15938" y="31750"/>
                  <a:pt x="11705" y="44450"/>
                </a:cubicBezTo>
                <a:cubicBezTo>
                  <a:pt x="0" y="79564"/>
                  <a:pt x="5355" y="56807"/>
                  <a:pt x="5355" y="11430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33" name="Freeform 332"/>
          <p:cNvSpPr/>
          <p:nvPr/>
        </p:nvSpPr>
        <p:spPr>
          <a:xfrm>
            <a:off x="4972050" y="14116050"/>
            <a:ext cx="205686" cy="294777"/>
          </a:xfrm>
          <a:custGeom>
            <a:avLst/>
            <a:gdLst>
              <a:gd name="connsiteX0" fmla="*/ 177800 w 205686"/>
              <a:gd name="connsiteY0" fmla="*/ 146050 h 294777"/>
              <a:gd name="connsiteX1" fmla="*/ 171450 w 205686"/>
              <a:gd name="connsiteY1" fmla="*/ 127000 h 294777"/>
              <a:gd name="connsiteX2" fmla="*/ 190500 w 205686"/>
              <a:gd name="connsiteY2" fmla="*/ 63500 h 294777"/>
              <a:gd name="connsiteX3" fmla="*/ 196850 w 205686"/>
              <a:gd name="connsiteY3" fmla="*/ 38100 h 294777"/>
              <a:gd name="connsiteX4" fmla="*/ 203200 w 205686"/>
              <a:gd name="connsiteY4" fmla="*/ 19050 h 294777"/>
              <a:gd name="connsiteX5" fmla="*/ 165100 w 205686"/>
              <a:gd name="connsiteY5" fmla="*/ 0 h 294777"/>
              <a:gd name="connsiteX6" fmla="*/ 146050 w 205686"/>
              <a:gd name="connsiteY6" fmla="*/ 12700 h 294777"/>
              <a:gd name="connsiteX7" fmla="*/ 139700 w 205686"/>
              <a:gd name="connsiteY7" fmla="*/ 31750 h 294777"/>
              <a:gd name="connsiteX8" fmla="*/ 127000 w 205686"/>
              <a:gd name="connsiteY8" fmla="*/ 50800 h 294777"/>
              <a:gd name="connsiteX9" fmla="*/ 114300 w 205686"/>
              <a:gd name="connsiteY9" fmla="*/ 95250 h 294777"/>
              <a:gd name="connsiteX10" fmla="*/ 88900 w 205686"/>
              <a:gd name="connsiteY10" fmla="*/ 133350 h 294777"/>
              <a:gd name="connsiteX11" fmla="*/ 76200 w 205686"/>
              <a:gd name="connsiteY11" fmla="*/ 152400 h 294777"/>
              <a:gd name="connsiteX12" fmla="*/ 63500 w 205686"/>
              <a:gd name="connsiteY12" fmla="*/ 171450 h 294777"/>
              <a:gd name="connsiteX13" fmla="*/ 57150 w 205686"/>
              <a:gd name="connsiteY13" fmla="*/ 190500 h 294777"/>
              <a:gd name="connsiteX14" fmla="*/ 57150 w 205686"/>
              <a:gd name="connsiteY14" fmla="*/ 266700 h 294777"/>
              <a:gd name="connsiteX15" fmla="*/ 44450 w 205686"/>
              <a:gd name="connsiteY15" fmla="*/ 285750 h 294777"/>
              <a:gd name="connsiteX16" fmla="*/ 0 w 205686"/>
              <a:gd name="connsiteY16" fmla="*/ 292100 h 2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686" h="294777">
                <a:moveTo>
                  <a:pt x="177800" y="146050"/>
                </a:moveTo>
                <a:cubicBezTo>
                  <a:pt x="175683" y="139700"/>
                  <a:pt x="171450" y="133693"/>
                  <a:pt x="171450" y="127000"/>
                </a:cubicBezTo>
                <a:cubicBezTo>
                  <a:pt x="171450" y="86139"/>
                  <a:pt x="173286" y="89321"/>
                  <a:pt x="190500" y="63500"/>
                </a:cubicBezTo>
                <a:cubicBezTo>
                  <a:pt x="192617" y="55033"/>
                  <a:pt x="194452" y="46491"/>
                  <a:pt x="196850" y="38100"/>
                </a:cubicBezTo>
                <a:cubicBezTo>
                  <a:pt x="198689" y="31664"/>
                  <a:pt x="205686" y="25265"/>
                  <a:pt x="203200" y="19050"/>
                </a:cubicBezTo>
                <a:cubicBezTo>
                  <a:pt x="199412" y="9581"/>
                  <a:pt x="173119" y="2673"/>
                  <a:pt x="165100" y="0"/>
                </a:cubicBezTo>
                <a:cubicBezTo>
                  <a:pt x="158750" y="4233"/>
                  <a:pt x="150818" y="6741"/>
                  <a:pt x="146050" y="12700"/>
                </a:cubicBezTo>
                <a:cubicBezTo>
                  <a:pt x="141869" y="17927"/>
                  <a:pt x="142693" y="25763"/>
                  <a:pt x="139700" y="31750"/>
                </a:cubicBezTo>
                <a:cubicBezTo>
                  <a:pt x="136287" y="38576"/>
                  <a:pt x="131233" y="44450"/>
                  <a:pt x="127000" y="50800"/>
                </a:cubicBezTo>
                <a:cubicBezTo>
                  <a:pt x="125505" y="56779"/>
                  <a:pt x="118441" y="87797"/>
                  <a:pt x="114300" y="95250"/>
                </a:cubicBezTo>
                <a:cubicBezTo>
                  <a:pt x="106887" y="108593"/>
                  <a:pt x="97367" y="120650"/>
                  <a:pt x="88900" y="133350"/>
                </a:cubicBezTo>
                <a:lnTo>
                  <a:pt x="76200" y="152400"/>
                </a:lnTo>
                <a:cubicBezTo>
                  <a:pt x="71967" y="158750"/>
                  <a:pt x="65913" y="164210"/>
                  <a:pt x="63500" y="171450"/>
                </a:cubicBezTo>
                <a:lnTo>
                  <a:pt x="57150" y="190500"/>
                </a:lnTo>
                <a:cubicBezTo>
                  <a:pt x="61918" y="223878"/>
                  <a:pt x="68677" y="235962"/>
                  <a:pt x="57150" y="266700"/>
                </a:cubicBezTo>
                <a:cubicBezTo>
                  <a:pt x="54470" y="273846"/>
                  <a:pt x="50409" y="280982"/>
                  <a:pt x="44450" y="285750"/>
                </a:cubicBezTo>
                <a:cubicBezTo>
                  <a:pt x="33166" y="294777"/>
                  <a:pt x="12110" y="292100"/>
                  <a:pt x="0" y="29210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34" name="Freeform 333"/>
          <p:cNvSpPr/>
          <p:nvPr/>
        </p:nvSpPr>
        <p:spPr>
          <a:xfrm>
            <a:off x="5842000" y="14312900"/>
            <a:ext cx="127000" cy="133350"/>
          </a:xfrm>
          <a:custGeom>
            <a:avLst/>
            <a:gdLst>
              <a:gd name="connsiteX0" fmla="*/ 0 w 127000"/>
              <a:gd name="connsiteY0" fmla="*/ 0 h 133350"/>
              <a:gd name="connsiteX1" fmla="*/ 12700 w 127000"/>
              <a:gd name="connsiteY1" fmla="*/ 101600 h 133350"/>
              <a:gd name="connsiteX2" fmla="*/ 19050 w 127000"/>
              <a:gd name="connsiteY2" fmla="*/ 127000 h 133350"/>
              <a:gd name="connsiteX3" fmla="*/ 38100 w 127000"/>
              <a:gd name="connsiteY3" fmla="*/ 133350 h 133350"/>
              <a:gd name="connsiteX4" fmla="*/ 88900 w 127000"/>
              <a:gd name="connsiteY4" fmla="*/ 127000 h 133350"/>
              <a:gd name="connsiteX5" fmla="*/ 127000 w 127000"/>
              <a:gd name="connsiteY5" fmla="*/ 11430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000" h="133350">
                <a:moveTo>
                  <a:pt x="0" y="0"/>
                </a:moveTo>
                <a:cubicBezTo>
                  <a:pt x="5505" y="60556"/>
                  <a:pt x="2606" y="56177"/>
                  <a:pt x="12700" y="101600"/>
                </a:cubicBezTo>
                <a:cubicBezTo>
                  <a:pt x="14593" y="110119"/>
                  <a:pt x="13598" y="120185"/>
                  <a:pt x="19050" y="127000"/>
                </a:cubicBezTo>
                <a:cubicBezTo>
                  <a:pt x="23231" y="132227"/>
                  <a:pt x="31750" y="131233"/>
                  <a:pt x="38100" y="133350"/>
                </a:cubicBezTo>
                <a:cubicBezTo>
                  <a:pt x="55033" y="131233"/>
                  <a:pt x="72214" y="130576"/>
                  <a:pt x="88900" y="127000"/>
                </a:cubicBezTo>
                <a:cubicBezTo>
                  <a:pt x="101990" y="124195"/>
                  <a:pt x="127000" y="114300"/>
                  <a:pt x="127000" y="11430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35" name="Freeform 334"/>
          <p:cNvSpPr/>
          <p:nvPr/>
        </p:nvSpPr>
        <p:spPr>
          <a:xfrm>
            <a:off x="5581650" y="14287500"/>
            <a:ext cx="82550" cy="63297"/>
          </a:xfrm>
          <a:custGeom>
            <a:avLst/>
            <a:gdLst>
              <a:gd name="connsiteX0" fmla="*/ 0 w 82550"/>
              <a:gd name="connsiteY0" fmla="*/ 31750 h 63297"/>
              <a:gd name="connsiteX1" fmla="*/ 12700 w 82550"/>
              <a:gd name="connsiteY1" fmla="*/ 50800 h 63297"/>
              <a:gd name="connsiteX2" fmla="*/ 63500 w 82550"/>
              <a:gd name="connsiteY2" fmla="*/ 50800 h 63297"/>
              <a:gd name="connsiteX3" fmla="*/ 82550 w 82550"/>
              <a:gd name="connsiteY3" fmla="*/ 0 h 6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" h="63297">
                <a:moveTo>
                  <a:pt x="0" y="31750"/>
                </a:moveTo>
                <a:cubicBezTo>
                  <a:pt x="4233" y="38100"/>
                  <a:pt x="6741" y="46032"/>
                  <a:pt x="12700" y="50800"/>
                </a:cubicBezTo>
                <a:cubicBezTo>
                  <a:pt x="28321" y="63297"/>
                  <a:pt x="47226" y="54055"/>
                  <a:pt x="63500" y="50800"/>
                </a:cubicBezTo>
                <a:cubicBezTo>
                  <a:pt x="77697" y="8210"/>
                  <a:pt x="70213" y="24674"/>
                  <a:pt x="82550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36" name="Freeform 335"/>
          <p:cNvSpPr/>
          <p:nvPr/>
        </p:nvSpPr>
        <p:spPr>
          <a:xfrm>
            <a:off x="5162550" y="14249400"/>
            <a:ext cx="84558" cy="54065"/>
          </a:xfrm>
          <a:custGeom>
            <a:avLst/>
            <a:gdLst>
              <a:gd name="connsiteX0" fmla="*/ 0 w 84558"/>
              <a:gd name="connsiteY0" fmla="*/ 12700 h 54065"/>
              <a:gd name="connsiteX1" fmla="*/ 12700 w 84558"/>
              <a:gd name="connsiteY1" fmla="*/ 31750 h 54065"/>
              <a:gd name="connsiteX2" fmla="*/ 76200 w 84558"/>
              <a:gd name="connsiteY2" fmla="*/ 38100 h 54065"/>
              <a:gd name="connsiteX3" fmla="*/ 82550 w 84558"/>
              <a:gd name="connsiteY3" fmla="*/ 0 h 5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58" h="54065">
                <a:moveTo>
                  <a:pt x="0" y="12700"/>
                </a:moveTo>
                <a:cubicBezTo>
                  <a:pt x="4233" y="19050"/>
                  <a:pt x="7304" y="26354"/>
                  <a:pt x="12700" y="31750"/>
                </a:cubicBezTo>
                <a:cubicBezTo>
                  <a:pt x="35015" y="54065"/>
                  <a:pt x="42215" y="42955"/>
                  <a:pt x="76200" y="38100"/>
                </a:cubicBezTo>
                <a:cubicBezTo>
                  <a:pt x="84558" y="13026"/>
                  <a:pt x="82550" y="25743"/>
                  <a:pt x="82550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37" name="Freeform 336"/>
          <p:cNvSpPr/>
          <p:nvPr/>
        </p:nvSpPr>
        <p:spPr>
          <a:xfrm>
            <a:off x="5257800" y="14221883"/>
            <a:ext cx="330200" cy="117493"/>
          </a:xfrm>
          <a:custGeom>
            <a:avLst/>
            <a:gdLst>
              <a:gd name="connsiteX0" fmla="*/ 0 w 330200"/>
              <a:gd name="connsiteY0" fmla="*/ 8467 h 117493"/>
              <a:gd name="connsiteX1" fmla="*/ 19050 w 330200"/>
              <a:gd name="connsiteY1" fmla="*/ 2117 h 117493"/>
              <a:gd name="connsiteX2" fmla="*/ 57150 w 330200"/>
              <a:gd name="connsiteY2" fmla="*/ 27517 h 117493"/>
              <a:gd name="connsiteX3" fmla="*/ 76200 w 330200"/>
              <a:gd name="connsiteY3" fmla="*/ 65617 h 117493"/>
              <a:gd name="connsiteX4" fmla="*/ 95250 w 330200"/>
              <a:gd name="connsiteY4" fmla="*/ 103717 h 117493"/>
              <a:gd name="connsiteX5" fmla="*/ 114300 w 330200"/>
              <a:gd name="connsiteY5" fmla="*/ 116417 h 117493"/>
              <a:gd name="connsiteX6" fmla="*/ 222250 w 330200"/>
              <a:gd name="connsiteY6" fmla="*/ 110067 h 117493"/>
              <a:gd name="connsiteX7" fmla="*/ 241300 w 330200"/>
              <a:gd name="connsiteY7" fmla="*/ 65617 h 117493"/>
              <a:gd name="connsiteX8" fmla="*/ 260350 w 330200"/>
              <a:gd name="connsiteY8" fmla="*/ 59267 h 117493"/>
              <a:gd name="connsiteX9" fmla="*/ 279400 w 330200"/>
              <a:gd name="connsiteY9" fmla="*/ 65617 h 117493"/>
              <a:gd name="connsiteX10" fmla="*/ 330200 w 330200"/>
              <a:gd name="connsiteY10" fmla="*/ 91017 h 11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0200" h="117493">
                <a:moveTo>
                  <a:pt x="0" y="8467"/>
                </a:moveTo>
                <a:cubicBezTo>
                  <a:pt x="6350" y="6350"/>
                  <a:pt x="12700" y="0"/>
                  <a:pt x="19050" y="2117"/>
                </a:cubicBezTo>
                <a:cubicBezTo>
                  <a:pt x="33530" y="6944"/>
                  <a:pt x="57150" y="27517"/>
                  <a:pt x="57150" y="27517"/>
                </a:cubicBezTo>
                <a:cubicBezTo>
                  <a:pt x="73111" y="75400"/>
                  <a:pt x="51581" y="16378"/>
                  <a:pt x="76200" y="65617"/>
                </a:cubicBezTo>
                <a:cubicBezTo>
                  <a:pt x="86529" y="86275"/>
                  <a:pt x="77052" y="85519"/>
                  <a:pt x="95250" y="103717"/>
                </a:cubicBezTo>
                <a:cubicBezTo>
                  <a:pt x="100646" y="109113"/>
                  <a:pt x="107950" y="112184"/>
                  <a:pt x="114300" y="116417"/>
                </a:cubicBezTo>
                <a:cubicBezTo>
                  <a:pt x="150283" y="114300"/>
                  <a:pt x="186978" y="117493"/>
                  <a:pt x="222250" y="110067"/>
                </a:cubicBezTo>
                <a:cubicBezTo>
                  <a:pt x="237004" y="106961"/>
                  <a:pt x="236286" y="71885"/>
                  <a:pt x="241300" y="65617"/>
                </a:cubicBezTo>
                <a:cubicBezTo>
                  <a:pt x="245481" y="60390"/>
                  <a:pt x="254000" y="61384"/>
                  <a:pt x="260350" y="59267"/>
                </a:cubicBezTo>
                <a:cubicBezTo>
                  <a:pt x="266700" y="61384"/>
                  <a:pt x="273549" y="62366"/>
                  <a:pt x="279400" y="65617"/>
                </a:cubicBezTo>
                <a:cubicBezTo>
                  <a:pt x="329347" y="93365"/>
                  <a:pt x="299928" y="91017"/>
                  <a:pt x="330200" y="91017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38" name="Freeform 337"/>
          <p:cNvSpPr/>
          <p:nvPr/>
        </p:nvSpPr>
        <p:spPr>
          <a:xfrm>
            <a:off x="5689600" y="14217450"/>
            <a:ext cx="179139" cy="82750"/>
          </a:xfrm>
          <a:custGeom>
            <a:avLst/>
            <a:gdLst>
              <a:gd name="connsiteX0" fmla="*/ 0 w 179139"/>
              <a:gd name="connsiteY0" fmla="*/ 31950 h 82750"/>
              <a:gd name="connsiteX1" fmla="*/ 38100 w 179139"/>
              <a:gd name="connsiteY1" fmla="*/ 19250 h 82750"/>
              <a:gd name="connsiteX2" fmla="*/ 76200 w 179139"/>
              <a:gd name="connsiteY2" fmla="*/ 200 h 82750"/>
              <a:gd name="connsiteX3" fmla="*/ 133350 w 179139"/>
              <a:gd name="connsiteY3" fmla="*/ 6550 h 82750"/>
              <a:gd name="connsiteX4" fmla="*/ 146050 w 179139"/>
              <a:gd name="connsiteY4" fmla="*/ 25600 h 82750"/>
              <a:gd name="connsiteX5" fmla="*/ 165100 w 179139"/>
              <a:gd name="connsiteY5" fmla="*/ 31950 h 82750"/>
              <a:gd name="connsiteX6" fmla="*/ 177800 w 179139"/>
              <a:gd name="connsiteY6" fmla="*/ 82750 h 8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139" h="82750">
                <a:moveTo>
                  <a:pt x="0" y="31950"/>
                </a:moveTo>
                <a:cubicBezTo>
                  <a:pt x="12700" y="27717"/>
                  <a:pt x="26961" y="26676"/>
                  <a:pt x="38100" y="19250"/>
                </a:cubicBezTo>
                <a:cubicBezTo>
                  <a:pt x="62719" y="2837"/>
                  <a:pt x="49910" y="8963"/>
                  <a:pt x="76200" y="200"/>
                </a:cubicBezTo>
                <a:cubicBezTo>
                  <a:pt x="95250" y="2317"/>
                  <a:pt x="115337" y="0"/>
                  <a:pt x="133350" y="6550"/>
                </a:cubicBezTo>
                <a:cubicBezTo>
                  <a:pt x="140522" y="9158"/>
                  <a:pt x="140091" y="20832"/>
                  <a:pt x="146050" y="25600"/>
                </a:cubicBezTo>
                <a:cubicBezTo>
                  <a:pt x="151277" y="29781"/>
                  <a:pt x="158750" y="29833"/>
                  <a:pt x="165100" y="31950"/>
                </a:cubicBezTo>
                <a:cubicBezTo>
                  <a:pt x="179139" y="74066"/>
                  <a:pt x="177800" y="56663"/>
                  <a:pt x="177800" y="8275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39" name="Freeform 338"/>
          <p:cNvSpPr/>
          <p:nvPr/>
        </p:nvSpPr>
        <p:spPr>
          <a:xfrm>
            <a:off x="5969000" y="14363700"/>
            <a:ext cx="419100" cy="279400"/>
          </a:xfrm>
          <a:custGeom>
            <a:avLst/>
            <a:gdLst>
              <a:gd name="connsiteX0" fmla="*/ 0 w 419100"/>
              <a:gd name="connsiteY0" fmla="*/ 69850 h 279400"/>
              <a:gd name="connsiteX1" fmla="*/ 69850 w 419100"/>
              <a:gd name="connsiteY1" fmla="*/ 57150 h 279400"/>
              <a:gd name="connsiteX2" fmla="*/ 88900 w 419100"/>
              <a:gd name="connsiteY2" fmla="*/ 50800 h 279400"/>
              <a:gd name="connsiteX3" fmla="*/ 127000 w 419100"/>
              <a:gd name="connsiteY3" fmla="*/ 25400 h 279400"/>
              <a:gd name="connsiteX4" fmla="*/ 184150 w 419100"/>
              <a:gd name="connsiteY4" fmla="*/ 6350 h 279400"/>
              <a:gd name="connsiteX5" fmla="*/ 203200 w 419100"/>
              <a:gd name="connsiteY5" fmla="*/ 0 h 279400"/>
              <a:gd name="connsiteX6" fmla="*/ 222250 w 419100"/>
              <a:gd name="connsiteY6" fmla="*/ 6350 h 279400"/>
              <a:gd name="connsiteX7" fmla="*/ 234950 w 419100"/>
              <a:gd name="connsiteY7" fmla="*/ 25400 h 279400"/>
              <a:gd name="connsiteX8" fmla="*/ 247650 w 419100"/>
              <a:gd name="connsiteY8" fmla="*/ 63500 h 279400"/>
              <a:gd name="connsiteX9" fmla="*/ 254000 w 419100"/>
              <a:gd name="connsiteY9" fmla="*/ 82550 h 279400"/>
              <a:gd name="connsiteX10" fmla="*/ 260350 w 419100"/>
              <a:gd name="connsiteY10" fmla="*/ 101600 h 279400"/>
              <a:gd name="connsiteX11" fmla="*/ 266700 w 419100"/>
              <a:gd name="connsiteY11" fmla="*/ 127000 h 279400"/>
              <a:gd name="connsiteX12" fmla="*/ 330200 w 419100"/>
              <a:gd name="connsiteY12" fmla="*/ 133350 h 279400"/>
              <a:gd name="connsiteX13" fmla="*/ 368300 w 419100"/>
              <a:gd name="connsiteY13" fmla="*/ 146050 h 279400"/>
              <a:gd name="connsiteX14" fmla="*/ 400050 w 419100"/>
              <a:gd name="connsiteY14" fmla="*/ 184150 h 279400"/>
              <a:gd name="connsiteX15" fmla="*/ 406400 w 419100"/>
              <a:gd name="connsiteY15" fmla="*/ 203200 h 279400"/>
              <a:gd name="connsiteX16" fmla="*/ 419100 w 419100"/>
              <a:gd name="connsiteY16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9100" h="279400">
                <a:moveTo>
                  <a:pt x="0" y="69850"/>
                </a:moveTo>
                <a:cubicBezTo>
                  <a:pt x="35974" y="64711"/>
                  <a:pt x="39910" y="65704"/>
                  <a:pt x="69850" y="57150"/>
                </a:cubicBezTo>
                <a:cubicBezTo>
                  <a:pt x="76286" y="55311"/>
                  <a:pt x="83049" y="54051"/>
                  <a:pt x="88900" y="50800"/>
                </a:cubicBezTo>
                <a:cubicBezTo>
                  <a:pt x="102243" y="43387"/>
                  <a:pt x="112520" y="30227"/>
                  <a:pt x="127000" y="25400"/>
                </a:cubicBezTo>
                <a:lnTo>
                  <a:pt x="184150" y="6350"/>
                </a:lnTo>
                <a:lnTo>
                  <a:pt x="203200" y="0"/>
                </a:lnTo>
                <a:cubicBezTo>
                  <a:pt x="209550" y="2117"/>
                  <a:pt x="217023" y="2169"/>
                  <a:pt x="222250" y="6350"/>
                </a:cubicBezTo>
                <a:cubicBezTo>
                  <a:pt x="228209" y="11118"/>
                  <a:pt x="231850" y="18426"/>
                  <a:pt x="234950" y="25400"/>
                </a:cubicBezTo>
                <a:cubicBezTo>
                  <a:pt x="240387" y="37633"/>
                  <a:pt x="243417" y="50800"/>
                  <a:pt x="247650" y="63500"/>
                </a:cubicBezTo>
                <a:lnTo>
                  <a:pt x="254000" y="82550"/>
                </a:lnTo>
                <a:cubicBezTo>
                  <a:pt x="256117" y="88900"/>
                  <a:pt x="258727" y="95106"/>
                  <a:pt x="260350" y="101600"/>
                </a:cubicBezTo>
                <a:cubicBezTo>
                  <a:pt x="262467" y="110067"/>
                  <a:pt x="258755" y="123389"/>
                  <a:pt x="266700" y="127000"/>
                </a:cubicBezTo>
                <a:cubicBezTo>
                  <a:pt x="286066" y="135803"/>
                  <a:pt x="309033" y="131233"/>
                  <a:pt x="330200" y="133350"/>
                </a:cubicBezTo>
                <a:cubicBezTo>
                  <a:pt x="342900" y="137583"/>
                  <a:pt x="358834" y="136584"/>
                  <a:pt x="368300" y="146050"/>
                </a:cubicBezTo>
                <a:cubicBezTo>
                  <a:pt x="382344" y="160094"/>
                  <a:pt x="391209" y="166469"/>
                  <a:pt x="400050" y="184150"/>
                </a:cubicBezTo>
                <a:cubicBezTo>
                  <a:pt x="403043" y="190137"/>
                  <a:pt x="404283" y="196850"/>
                  <a:pt x="406400" y="203200"/>
                </a:cubicBezTo>
                <a:cubicBezTo>
                  <a:pt x="413021" y="276031"/>
                  <a:pt x="396218" y="256518"/>
                  <a:pt x="419100" y="27940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40" name="Freeform 339"/>
          <p:cNvSpPr/>
          <p:nvPr/>
        </p:nvSpPr>
        <p:spPr>
          <a:xfrm>
            <a:off x="6354268" y="14668500"/>
            <a:ext cx="84632" cy="121929"/>
          </a:xfrm>
          <a:custGeom>
            <a:avLst/>
            <a:gdLst>
              <a:gd name="connsiteX0" fmla="*/ 14782 w 84632"/>
              <a:gd name="connsiteY0" fmla="*/ 0 h 121929"/>
              <a:gd name="connsiteX1" fmla="*/ 14782 w 84632"/>
              <a:gd name="connsiteY1" fmla="*/ 114300 h 121929"/>
              <a:gd name="connsiteX2" fmla="*/ 40182 w 84632"/>
              <a:gd name="connsiteY2" fmla="*/ 107950 h 121929"/>
              <a:gd name="connsiteX3" fmla="*/ 59232 w 84632"/>
              <a:gd name="connsiteY3" fmla="*/ 95250 h 121929"/>
              <a:gd name="connsiteX4" fmla="*/ 84632 w 84632"/>
              <a:gd name="connsiteY4" fmla="*/ 57150 h 12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32" h="121929">
                <a:moveTo>
                  <a:pt x="14782" y="0"/>
                </a:moveTo>
                <a:cubicBezTo>
                  <a:pt x="11196" y="28690"/>
                  <a:pt x="0" y="87692"/>
                  <a:pt x="14782" y="114300"/>
                </a:cubicBezTo>
                <a:cubicBezTo>
                  <a:pt x="19020" y="121929"/>
                  <a:pt x="31715" y="110067"/>
                  <a:pt x="40182" y="107950"/>
                </a:cubicBezTo>
                <a:cubicBezTo>
                  <a:pt x="46532" y="103717"/>
                  <a:pt x="54206" y="100993"/>
                  <a:pt x="59232" y="95250"/>
                </a:cubicBezTo>
                <a:cubicBezTo>
                  <a:pt x="69283" y="83763"/>
                  <a:pt x="84632" y="57150"/>
                  <a:pt x="84632" y="5715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41" name="Freeform 340"/>
          <p:cNvSpPr/>
          <p:nvPr/>
        </p:nvSpPr>
        <p:spPr>
          <a:xfrm>
            <a:off x="6756400" y="14859000"/>
            <a:ext cx="482274" cy="63500"/>
          </a:xfrm>
          <a:custGeom>
            <a:avLst/>
            <a:gdLst>
              <a:gd name="connsiteX0" fmla="*/ 0 w 482274"/>
              <a:gd name="connsiteY0" fmla="*/ 12700 h 63500"/>
              <a:gd name="connsiteX1" fmla="*/ 107950 w 482274"/>
              <a:gd name="connsiteY1" fmla="*/ 25400 h 63500"/>
              <a:gd name="connsiteX2" fmla="*/ 146050 w 482274"/>
              <a:gd name="connsiteY2" fmla="*/ 0 h 63500"/>
              <a:gd name="connsiteX3" fmla="*/ 177800 w 482274"/>
              <a:gd name="connsiteY3" fmla="*/ 31750 h 63500"/>
              <a:gd name="connsiteX4" fmla="*/ 215900 w 482274"/>
              <a:gd name="connsiteY4" fmla="*/ 63500 h 63500"/>
              <a:gd name="connsiteX5" fmla="*/ 254000 w 482274"/>
              <a:gd name="connsiteY5" fmla="*/ 57150 h 63500"/>
              <a:gd name="connsiteX6" fmla="*/ 285750 w 482274"/>
              <a:gd name="connsiteY6" fmla="*/ 19050 h 63500"/>
              <a:gd name="connsiteX7" fmla="*/ 323850 w 482274"/>
              <a:gd name="connsiteY7" fmla="*/ 6350 h 63500"/>
              <a:gd name="connsiteX8" fmla="*/ 419100 w 482274"/>
              <a:gd name="connsiteY8" fmla="*/ 12700 h 63500"/>
              <a:gd name="connsiteX9" fmla="*/ 444500 w 482274"/>
              <a:gd name="connsiteY9" fmla="*/ 1905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2274" h="63500">
                <a:moveTo>
                  <a:pt x="0" y="12700"/>
                </a:moveTo>
                <a:cubicBezTo>
                  <a:pt x="35832" y="48532"/>
                  <a:pt x="24072" y="46369"/>
                  <a:pt x="107950" y="25400"/>
                </a:cubicBezTo>
                <a:cubicBezTo>
                  <a:pt x="122758" y="21698"/>
                  <a:pt x="146050" y="0"/>
                  <a:pt x="146050" y="0"/>
                </a:cubicBezTo>
                <a:cubicBezTo>
                  <a:pt x="180975" y="23283"/>
                  <a:pt x="151342" y="0"/>
                  <a:pt x="177800" y="31750"/>
                </a:cubicBezTo>
                <a:cubicBezTo>
                  <a:pt x="193079" y="50085"/>
                  <a:pt x="197169" y="51013"/>
                  <a:pt x="215900" y="63500"/>
                </a:cubicBezTo>
                <a:cubicBezTo>
                  <a:pt x="228600" y="61383"/>
                  <a:pt x="242235" y="62379"/>
                  <a:pt x="254000" y="57150"/>
                </a:cubicBezTo>
                <a:cubicBezTo>
                  <a:pt x="304054" y="34904"/>
                  <a:pt x="246307" y="43702"/>
                  <a:pt x="285750" y="19050"/>
                </a:cubicBezTo>
                <a:cubicBezTo>
                  <a:pt x="297102" y="11955"/>
                  <a:pt x="323850" y="6350"/>
                  <a:pt x="323850" y="6350"/>
                </a:cubicBezTo>
                <a:cubicBezTo>
                  <a:pt x="355600" y="8467"/>
                  <a:pt x="387474" y="9186"/>
                  <a:pt x="419100" y="12700"/>
                </a:cubicBezTo>
                <a:cubicBezTo>
                  <a:pt x="482274" y="19719"/>
                  <a:pt x="418138" y="19050"/>
                  <a:pt x="444500" y="1905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42" name="Freeform 341"/>
          <p:cNvSpPr/>
          <p:nvPr/>
        </p:nvSpPr>
        <p:spPr>
          <a:xfrm>
            <a:off x="6438900" y="14696464"/>
            <a:ext cx="304800" cy="194286"/>
          </a:xfrm>
          <a:custGeom>
            <a:avLst/>
            <a:gdLst>
              <a:gd name="connsiteX0" fmla="*/ 0 w 304800"/>
              <a:gd name="connsiteY0" fmla="*/ 22836 h 194286"/>
              <a:gd name="connsiteX1" fmla="*/ 19050 w 304800"/>
              <a:gd name="connsiteY1" fmla="*/ 16486 h 194286"/>
              <a:gd name="connsiteX2" fmla="*/ 38100 w 304800"/>
              <a:gd name="connsiteY2" fmla="*/ 3786 h 194286"/>
              <a:gd name="connsiteX3" fmla="*/ 63500 w 304800"/>
              <a:gd name="connsiteY3" fmla="*/ 41886 h 194286"/>
              <a:gd name="connsiteX4" fmla="*/ 76200 w 304800"/>
              <a:gd name="connsiteY4" fmla="*/ 79986 h 194286"/>
              <a:gd name="connsiteX5" fmla="*/ 88900 w 304800"/>
              <a:gd name="connsiteY5" fmla="*/ 130786 h 194286"/>
              <a:gd name="connsiteX6" fmla="*/ 101600 w 304800"/>
              <a:gd name="connsiteY6" fmla="*/ 149836 h 194286"/>
              <a:gd name="connsiteX7" fmla="*/ 120650 w 304800"/>
              <a:gd name="connsiteY7" fmla="*/ 156186 h 194286"/>
              <a:gd name="connsiteX8" fmla="*/ 133350 w 304800"/>
              <a:gd name="connsiteY8" fmla="*/ 175236 h 194286"/>
              <a:gd name="connsiteX9" fmla="*/ 171450 w 304800"/>
              <a:gd name="connsiteY9" fmla="*/ 175236 h 194286"/>
              <a:gd name="connsiteX10" fmla="*/ 190500 w 304800"/>
              <a:gd name="connsiteY10" fmla="*/ 162536 h 194286"/>
              <a:gd name="connsiteX11" fmla="*/ 209550 w 304800"/>
              <a:gd name="connsiteY11" fmla="*/ 156186 h 194286"/>
              <a:gd name="connsiteX12" fmla="*/ 266700 w 304800"/>
              <a:gd name="connsiteY12" fmla="*/ 162536 h 194286"/>
              <a:gd name="connsiteX13" fmla="*/ 285750 w 304800"/>
              <a:gd name="connsiteY13" fmla="*/ 168886 h 194286"/>
              <a:gd name="connsiteX14" fmla="*/ 298450 w 304800"/>
              <a:gd name="connsiteY14" fmla="*/ 187936 h 194286"/>
              <a:gd name="connsiteX15" fmla="*/ 304800 w 304800"/>
              <a:gd name="connsiteY15" fmla="*/ 194286 h 1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4800" h="194286">
                <a:moveTo>
                  <a:pt x="0" y="22836"/>
                </a:moveTo>
                <a:cubicBezTo>
                  <a:pt x="6350" y="20719"/>
                  <a:pt x="13063" y="19479"/>
                  <a:pt x="19050" y="16486"/>
                </a:cubicBezTo>
                <a:cubicBezTo>
                  <a:pt x="25876" y="13073"/>
                  <a:pt x="31474" y="0"/>
                  <a:pt x="38100" y="3786"/>
                </a:cubicBezTo>
                <a:cubicBezTo>
                  <a:pt x="51352" y="11359"/>
                  <a:pt x="58673" y="27406"/>
                  <a:pt x="63500" y="41886"/>
                </a:cubicBezTo>
                <a:cubicBezTo>
                  <a:pt x="67733" y="54586"/>
                  <a:pt x="73575" y="66859"/>
                  <a:pt x="76200" y="79986"/>
                </a:cubicBezTo>
                <a:cubicBezTo>
                  <a:pt x="78615" y="92062"/>
                  <a:pt x="82391" y="117769"/>
                  <a:pt x="88900" y="130786"/>
                </a:cubicBezTo>
                <a:cubicBezTo>
                  <a:pt x="92313" y="137612"/>
                  <a:pt x="95641" y="145068"/>
                  <a:pt x="101600" y="149836"/>
                </a:cubicBezTo>
                <a:cubicBezTo>
                  <a:pt x="106827" y="154017"/>
                  <a:pt x="114300" y="154069"/>
                  <a:pt x="120650" y="156186"/>
                </a:cubicBezTo>
                <a:cubicBezTo>
                  <a:pt x="124883" y="162536"/>
                  <a:pt x="127391" y="170468"/>
                  <a:pt x="133350" y="175236"/>
                </a:cubicBezTo>
                <a:cubicBezTo>
                  <a:pt x="146376" y="185657"/>
                  <a:pt x="158424" y="181749"/>
                  <a:pt x="171450" y="175236"/>
                </a:cubicBezTo>
                <a:cubicBezTo>
                  <a:pt x="178276" y="171823"/>
                  <a:pt x="183674" y="165949"/>
                  <a:pt x="190500" y="162536"/>
                </a:cubicBezTo>
                <a:cubicBezTo>
                  <a:pt x="196487" y="159543"/>
                  <a:pt x="203200" y="158303"/>
                  <a:pt x="209550" y="156186"/>
                </a:cubicBezTo>
                <a:cubicBezTo>
                  <a:pt x="228600" y="158303"/>
                  <a:pt x="247794" y="159385"/>
                  <a:pt x="266700" y="162536"/>
                </a:cubicBezTo>
                <a:cubicBezTo>
                  <a:pt x="273302" y="163636"/>
                  <a:pt x="280523" y="164705"/>
                  <a:pt x="285750" y="168886"/>
                </a:cubicBezTo>
                <a:cubicBezTo>
                  <a:pt x="291709" y="173654"/>
                  <a:pt x="293871" y="181831"/>
                  <a:pt x="298450" y="187936"/>
                </a:cubicBezTo>
                <a:cubicBezTo>
                  <a:pt x="300246" y="190331"/>
                  <a:pt x="302683" y="192169"/>
                  <a:pt x="304800" y="194286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43" name="Freeform 342"/>
          <p:cNvSpPr/>
          <p:nvPr/>
        </p:nvSpPr>
        <p:spPr>
          <a:xfrm>
            <a:off x="7435850" y="15487650"/>
            <a:ext cx="57150" cy="184150"/>
          </a:xfrm>
          <a:custGeom>
            <a:avLst/>
            <a:gdLst>
              <a:gd name="connsiteX0" fmla="*/ 19050 w 57150"/>
              <a:gd name="connsiteY0" fmla="*/ 0 h 184150"/>
              <a:gd name="connsiteX1" fmla="*/ 31750 w 57150"/>
              <a:gd name="connsiteY1" fmla="*/ 19050 h 184150"/>
              <a:gd name="connsiteX2" fmla="*/ 50800 w 57150"/>
              <a:gd name="connsiteY2" fmla="*/ 31750 h 184150"/>
              <a:gd name="connsiteX3" fmla="*/ 57150 w 57150"/>
              <a:gd name="connsiteY3" fmla="*/ 50800 h 184150"/>
              <a:gd name="connsiteX4" fmla="*/ 44450 w 57150"/>
              <a:gd name="connsiteY4" fmla="*/ 69850 h 184150"/>
              <a:gd name="connsiteX5" fmla="*/ 25400 w 57150"/>
              <a:gd name="connsiteY5" fmla="*/ 82550 h 184150"/>
              <a:gd name="connsiteX6" fmla="*/ 0 w 57150"/>
              <a:gd name="connsiteY6" fmla="*/ 120650 h 184150"/>
              <a:gd name="connsiteX7" fmla="*/ 6350 w 57150"/>
              <a:gd name="connsiteY7" fmla="*/ 165100 h 184150"/>
              <a:gd name="connsiteX8" fmla="*/ 12700 w 57150"/>
              <a:gd name="connsiteY8" fmla="*/ 18415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50" h="184150">
                <a:moveTo>
                  <a:pt x="19050" y="0"/>
                </a:moveTo>
                <a:cubicBezTo>
                  <a:pt x="23283" y="6350"/>
                  <a:pt x="26354" y="13654"/>
                  <a:pt x="31750" y="19050"/>
                </a:cubicBezTo>
                <a:cubicBezTo>
                  <a:pt x="37146" y="24446"/>
                  <a:pt x="46032" y="25791"/>
                  <a:pt x="50800" y="31750"/>
                </a:cubicBezTo>
                <a:cubicBezTo>
                  <a:pt x="54981" y="36977"/>
                  <a:pt x="55033" y="44450"/>
                  <a:pt x="57150" y="50800"/>
                </a:cubicBezTo>
                <a:cubicBezTo>
                  <a:pt x="52917" y="57150"/>
                  <a:pt x="49846" y="64454"/>
                  <a:pt x="44450" y="69850"/>
                </a:cubicBezTo>
                <a:cubicBezTo>
                  <a:pt x="39054" y="75246"/>
                  <a:pt x="30426" y="76807"/>
                  <a:pt x="25400" y="82550"/>
                </a:cubicBezTo>
                <a:cubicBezTo>
                  <a:pt x="15349" y="94037"/>
                  <a:pt x="0" y="120650"/>
                  <a:pt x="0" y="120650"/>
                </a:cubicBezTo>
                <a:cubicBezTo>
                  <a:pt x="2117" y="135467"/>
                  <a:pt x="3415" y="150424"/>
                  <a:pt x="6350" y="165100"/>
                </a:cubicBezTo>
                <a:cubicBezTo>
                  <a:pt x="7663" y="171664"/>
                  <a:pt x="12700" y="184150"/>
                  <a:pt x="12700" y="18415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44" name="Freeform 343"/>
          <p:cNvSpPr/>
          <p:nvPr/>
        </p:nvSpPr>
        <p:spPr>
          <a:xfrm>
            <a:off x="7822983" y="16046450"/>
            <a:ext cx="273267" cy="426624"/>
          </a:xfrm>
          <a:custGeom>
            <a:avLst/>
            <a:gdLst>
              <a:gd name="connsiteX0" fmla="*/ 217 w 273267"/>
              <a:gd name="connsiteY0" fmla="*/ 0 h 426624"/>
              <a:gd name="connsiteX1" fmla="*/ 6567 w 273267"/>
              <a:gd name="connsiteY1" fmla="*/ 76200 h 426624"/>
              <a:gd name="connsiteX2" fmla="*/ 25617 w 273267"/>
              <a:gd name="connsiteY2" fmla="*/ 95250 h 426624"/>
              <a:gd name="connsiteX3" fmla="*/ 38317 w 273267"/>
              <a:gd name="connsiteY3" fmla="*/ 120650 h 426624"/>
              <a:gd name="connsiteX4" fmla="*/ 44667 w 273267"/>
              <a:gd name="connsiteY4" fmla="*/ 139700 h 426624"/>
              <a:gd name="connsiteX5" fmla="*/ 70067 w 273267"/>
              <a:gd name="connsiteY5" fmla="*/ 177800 h 426624"/>
              <a:gd name="connsiteX6" fmla="*/ 76417 w 273267"/>
              <a:gd name="connsiteY6" fmla="*/ 196850 h 426624"/>
              <a:gd name="connsiteX7" fmla="*/ 101817 w 273267"/>
              <a:gd name="connsiteY7" fmla="*/ 279400 h 426624"/>
              <a:gd name="connsiteX8" fmla="*/ 120867 w 273267"/>
              <a:gd name="connsiteY8" fmla="*/ 292100 h 426624"/>
              <a:gd name="connsiteX9" fmla="*/ 152617 w 273267"/>
              <a:gd name="connsiteY9" fmla="*/ 349250 h 426624"/>
              <a:gd name="connsiteX10" fmla="*/ 171667 w 273267"/>
              <a:gd name="connsiteY10" fmla="*/ 361950 h 426624"/>
              <a:gd name="connsiteX11" fmla="*/ 184367 w 273267"/>
              <a:gd name="connsiteY11" fmla="*/ 381000 h 426624"/>
              <a:gd name="connsiteX12" fmla="*/ 203417 w 273267"/>
              <a:gd name="connsiteY12" fmla="*/ 387350 h 426624"/>
              <a:gd name="connsiteX13" fmla="*/ 222467 w 273267"/>
              <a:gd name="connsiteY13" fmla="*/ 400050 h 426624"/>
              <a:gd name="connsiteX14" fmla="*/ 247867 w 273267"/>
              <a:gd name="connsiteY14" fmla="*/ 412750 h 426624"/>
              <a:gd name="connsiteX15" fmla="*/ 273267 w 273267"/>
              <a:gd name="connsiteY15" fmla="*/ 425450 h 42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3267" h="426624">
                <a:moveTo>
                  <a:pt x="217" y="0"/>
                </a:moveTo>
                <a:cubicBezTo>
                  <a:pt x="2334" y="25400"/>
                  <a:pt x="0" y="51573"/>
                  <a:pt x="6567" y="76200"/>
                </a:cubicBezTo>
                <a:cubicBezTo>
                  <a:pt x="8881" y="84877"/>
                  <a:pt x="20397" y="87942"/>
                  <a:pt x="25617" y="95250"/>
                </a:cubicBezTo>
                <a:cubicBezTo>
                  <a:pt x="31119" y="102953"/>
                  <a:pt x="34588" y="111949"/>
                  <a:pt x="38317" y="120650"/>
                </a:cubicBezTo>
                <a:cubicBezTo>
                  <a:pt x="40954" y="126802"/>
                  <a:pt x="41416" y="133849"/>
                  <a:pt x="44667" y="139700"/>
                </a:cubicBezTo>
                <a:cubicBezTo>
                  <a:pt x="52080" y="153043"/>
                  <a:pt x="65240" y="163320"/>
                  <a:pt x="70067" y="177800"/>
                </a:cubicBezTo>
                <a:cubicBezTo>
                  <a:pt x="72184" y="184150"/>
                  <a:pt x="74965" y="190316"/>
                  <a:pt x="76417" y="196850"/>
                </a:cubicBezTo>
                <a:cubicBezTo>
                  <a:pt x="84565" y="233518"/>
                  <a:pt x="78762" y="244817"/>
                  <a:pt x="101817" y="279400"/>
                </a:cubicBezTo>
                <a:cubicBezTo>
                  <a:pt x="106050" y="285750"/>
                  <a:pt x="114517" y="287867"/>
                  <a:pt x="120867" y="292100"/>
                </a:cubicBezTo>
                <a:cubicBezTo>
                  <a:pt x="127484" y="311951"/>
                  <a:pt x="133902" y="336773"/>
                  <a:pt x="152617" y="349250"/>
                </a:cubicBezTo>
                <a:lnTo>
                  <a:pt x="171667" y="361950"/>
                </a:lnTo>
                <a:cubicBezTo>
                  <a:pt x="175900" y="368300"/>
                  <a:pt x="178408" y="376232"/>
                  <a:pt x="184367" y="381000"/>
                </a:cubicBezTo>
                <a:cubicBezTo>
                  <a:pt x="189594" y="385181"/>
                  <a:pt x="197430" y="384357"/>
                  <a:pt x="203417" y="387350"/>
                </a:cubicBezTo>
                <a:cubicBezTo>
                  <a:pt x="210243" y="390763"/>
                  <a:pt x="215841" y="396264"/>
                  <a:pt x="222467" y="400050"/>
                </a:cubicBezTo>
                <a:cubicBezTo>
                  <a:pt x="230686" y="404746"/>
                  <a:pt x="239648" y="408054"/>
                  <a:pt x="247867" y="412750"/>
                </a:cubicBezTo>
                <a:cubicBezTo>
                  <a:pt x="272147" y="426624"/>
                  <a:pt x="258323" y="425450"/>
                  <a:pt x="273267" y="42545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45" name="Freeform 344"/>
          <p:cNvSpPr/>
          <p:nvPr/>
        </p:nvSpPr>
        <p:spPr>
          <a:xfrm>
            <a:off x="7620000" y="15830550"/>
            <a:ext cx="112931" cy="105751"/>
          </a:xfrm>
          <a:custGeom>
            <a:avLst/>
            <a:gdLst>
              <a:gd name="connsiteX0" fmla="*/ 0 w 112931"/>
              <a:gd name="connsiteY0" fmla="*/ 0 h 105751"/>
              <a:gd name="connsiteX1" fmla="*/ 19050 w 112931"/>
              <a:gd name="connsiteY1" fmla="*/ 19050 h 105751"/>
              <a:gd name="connsiteX2" fmla="*/ 31750 w 112931"/>
              <a:gd name="connsiteY2" fmla="*/ 38100 h 105751"/>
              <a:gd name="connsiteX3" fmla="*/ 50800 w 112931"/>
              <a:gd name="connsiteY3" fmla="*/ 50800 h 105751"/>
              <a:gd name="connsiteX4" fmla="*/ 69850 w 112931"/>
              <a:gd name="connsiteY4" fmla="*/ 69850 h 105751"/>
              <a:gd name="connsiteX5" fmla="*/ 95250 w 112931"/>
              <a:gd name="connsiteY5" fmla="*/ 88900 h 10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31" h="105751">
                <a:moveTo>
                  <a:pt x="0" y="0"/>
                </a:moveTo>
                <a:cubicBezTo>
                  <a:pt x="6350" y="6350"/>
                  <a:pt x="13301" y="12151"/>
                  <a:pt x="19050" y="19050"/>
                </a:cubicBezTo>
                <a:cubicBezTo>
                  <a:pt x="23936" y="24913"/>
                  <a:pt x="26354" y="32704"/>
                  <a:pt x="31750" y="38100"/>
                </a:cubicBezTo>
                <a:cubicBezTo>
                  <a:pt x="37146" y="43496"/>
                  <a:pt x="44937" y="45914"/>
                  <a:pt x="50800" y="50800"/>
                </a:cubicBezTo>
                <a:cubicBezTo>
                  <a:pt x="57699" y="56549"/>
                  <a:pt x="62951" y="64101"/>
                  <a:pt x="69850" y="69850"/>
                </a:cubicBezTo>
                <a:cubicBezTo>
                  <a:pt x="112931" y="105751"/>
                  <a:pt x="75055" y="68705"/>
                  <a:pt x="95250" y="8890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46" name="Freeform 345"/>
          <p:cNvSpPr/>
          <p:nvPr/>
        </p:nvSpPr>
        <p:spPr>
          <a:xfrm>
            <a:off x="7321550" y="14884400"/>
            <a:ext cx="387350" cy="577850"/>
          </a:xfrm>
          <a:custGeom>
            <a:avLst/>
            <a:gdLst>
              <a:gd name="connsiteX0" fmla="*/ 0 w 387350"/>
              <a:gd name="connsiteY0" fmla="*/ 0 h 577850"/>
              <a:gd name="connsiteX1" fmla="*/ 19050 w 387350"/>
              <a:gd name="connsiteY1" fmla="*/ 19050 h 577850"/>
              <a:gd name="connsiteX2" fmla="*/ 25400 w 387350"/>
              <a:gd name="connsiteY2" fmla="*/ 38100 h 577850"/>
              <a:gd name="connsiteX3" fmla="*/ 44450 w 387350"/>
              <a:gd name="connsiteY3" fmla="*/ 44450 h 577850"/>
              <a:gd name="connsiteX4" fmla="*/ 63500 w 387350"/>
              <a:gd name="connsiteY4" fmla="*/ 63500 h 577850"/>
              <a:gd name="connsiteX5" fmla="*/ 88900 w 387350"/>
              <a:gd name="connsiteY5" fmla="*/ 69850 h 577850"/>
              <a:gd name="connsiteX6" fmla="*/ 120650 w 387350"/>
              <a:gd name="connsiteY6" fmla="*/ 76200 h 577850"/>
              <a:gd name="connsiteX7" fmla="*/ 158750 w 387350"/>
              <a:gd name="connsiteY7" fmla="*/ 82550 h 577850"/>
              <a:gd name="connsiteX8" fmla="*/ 196850 w 387350"/>
              <a:gd name="connsiteY8" fmla="*/ 95250 h 577850"/>
              <a:gd name="connsiteX9" fmla="*/ 228600 w 387350"/>
              <a:gd name="connsiteY9" fmla="*/ 152400 h 577850"/>
              <a:gd name="connsiteX10" fmla="*/ 260350 w 387350"/>
              <a:gd name="connsiteY10" fmla="*/ 184150 h 577850"/>
              <a:gd name="connsiteX11" fmla="*/ 285750 w 387350"/>
              <a:gd name="connsiteY11" fmla="*/ 190500 h 577850"/>
              <a:gd name="connsiteX12" fmla="*/ 317500 w 387350"/>
              <a:gd name="connsiteY12" fmla="*/ 222250 h 577850"/>
              <a:gd name="connsiteX13" fmla="*/ 349250 w 387350"/>
              <a:gd name="connsiteY13" fmla="*/ 260350 h 577850"/>
              <a:gd name="connsiteX14" fmla="*/ 355600 w 387350"/>
              <a:gd name="connsiteY14" fmla="*/ 285750 h 577850"/>
              <a:gd name="connsiteX15" fmla="*/ 361950 w 387350"/>
              <a:gd name="connsiteY15" fmla="*/ 317500 h 577850"/>
              <a:gd name="connsiteX16" fmla="*/ 387350 w 387350"/>
              <a:gd name="connsiteY16" fmla="*/ 355600 h 577850"/>
              <a:gd name="connsiteX17" fmla="*/ 368300 w 387350"/>
              <a:gd name="connsiteY17" fmla="*/ 368300 h 577850"/>
              <a:gd name="connsiteX18" fmla="*/ 234950 w 387350"/>
              <a:gd name="connsiteY18" fmla="*/ 368300 h 577850"/>
              <a:gd name="connsiteX19" fmla="*/ 196850 w 387350"/>
              <a:gd name="connsiteY19" fmla="*/ 355600 h 577850"/>
              <a:gd name="connsiteX20" fmla="*/ 215900 w 387350"/>
              <a:gd name="connsiteY20" fmla="*/ 431800 h 577850"/>
              <a:gd name="connsiteX21" fmla="*/ 222250 w 387350"/>
              <a:gd name="connsiteY21" fmla="*/ 450850 h 577850"/>
              <a:gd name="connsiteX22" fmla="*/ 241300 w 387350"/>
              <a:gd name="connsiteY22" fmla="*/ 463550 h 577850"/>
              <a:gd name="connsiteX23" fmla="*/ 260350 w 387350"/>
              <a:gd name="connsiteY23" fmla="*/ 482600 h 577850"/>
              <a:gd name="connsiteX24" fmla="*/ 285750 w 387350"/>
              <a:gd name="connsiteY24" fmla="*/ 520700 h 577850"/>
              <a:gd name="connsiteX25" fmla="*/ 266700 w 387350"/>
              <a:gd name="connsiteY25" fmla="*/ 533400 h 577850"/>
              <a:gd name="connsiteX26" fmla="*/ 222250 w 387350"/>
              <a:gd name="connsiteY26" fmla="*/ 514350 h 577850"/>
              <a:gd name="connsiteX27" fmla="*/ 203200 w 387350"/>
              <a:gd name="connsiteY27" fmla="*/ 508000 h 577850"/>
              <a:gd name="connsiteX28" fmla="*/ 146050 w 387350"/>
              <a:gd name="connsiteY28" fmla="*/ 476250 h 577850"/>
              <a:gd name="connsiteX29" fmla="*/ 127000 w 387350"/>
              <a:gd name="connsiteY29" fmla="*/ 457200 h 577850"/>
              <a:gd name="connsiteX30" fmla="*/ 63500 w 387350"/>
              <a:gd name="connsiteY30" fmla="*/ 482600 h 577850"/>
              <a:gd name="connsiteX31" fmla="*/ 57150 w 387350"/>
              <a:gd name="connsiteY31" fmla="*/ 501650 h 577850"/>
              <a:gd name="connsiteX32" fmla="*/ 76200 w 387350"/>
              <a:gd name="connsiteY32" fmla="*/ 539750 h 577850"/>
              <a:gd name="connsiteX33" fmla="*/ 95250 w 387350"/>
              <a:gd name="connsiteY33" fmla="*/ 552450 h 577850"/>
              <a:gd name="connsiteX34" fmla="*/ 114300 w 387350"/>
              <a:gd name="connsiteY34" fmla="*/ 57785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7350" h="577850">
                <a:moveTo>
                  <a:pt x="0" y="0"/>
                </a:moveTo>
                <a:cubicBezTo>
                  <a:pt x="6350" y="6350"/>
                  <a:pt x="14069" y="11578"/>
                  <a:pt x="19050" y="19050"/>
                </a:cubicBezTo>
                <a:cubicBezTo>
                  <a:pt x="22763" y="24619"/>
                  <a:pt x="20667" y="33367"/>
                  <a:pt x="25400" y="38100"/>
                </a:cubicBezTo>
                <a:cubicBezTo>
                  <a:pt x="30133" y="42833"/>
                  <a:pt x="38100" y="42333"/>
                  <a:pt x="44450" y="44450"/>
                </a:cubicBezTo>
                <a:cubicBezTo>
                  <a:pt x="50800" y="50800"/>
                  <a:pt x="55703" y="59045"/>
                  <a:pt x="63500" y="63500"/>
                </a:cubicBezTo>
                <a:cubicBezTo>
                  <a:pt x="71077" y="67830"/>
                  <a:pt x="80381" y="67957"/>
                  <a:pt x="88900" y="69850"/>
                </a:cubicBezTo>
                <a:cubicBezTo>
                  <a:pt x="99436" y="72191"/>
                  <a:pt x="110031" y="74269"/>
                  <a:pt x="120650" y="76200"/>
                </a:cubicBezTo>
                <a:cubicBezTo>
                  <a:pt x="133318" y="78503"/>
                  <a:pt x="146259" y="79427"/>
                  <a:pt x="158750" y="82550"/>
                </a:cubicBezTo>
                <a:cubicBezTo>
                  <a:pt x="171737" y="85797"/>
                  <a:pt x="196850" y="95250"/>
                  <a:pt x="196850" y="95250"/>
                </a:cubicBezTo>
                <a:cubicBezTo>
                  <a:pt x="208027" y="128780"/>
                  <a:pt x="199487" y="108731"/>
                  <a:pt x="228600" y="152400"/>
                </a:cubicBezTo>
                <a:cubicBezTo>
                  <a:pt x="239889" y="169333"/>
                  <a:pt x="240594" y="175683"/>
                  <a:pt x="260350" y="184150"/>
                </a:cubicBezTo>
                <a:cubicBezTo>
                  <a:pt x="268372" y="187588"/>
                  <a:pt x="277283" y="188383"/>
                  <a:pt x="285750" y="190500"/>
                </a:cubicBezTo>
                <a:cubicBezTo>
                  <a:pt x="320675" y="213783"/>
                  <a:pt x="291042" y="190500"/>
                  <a:pt x="317500" y="222250"/>
                </a:cubicBezTo>
                <a:cubicBezTo>
                  <a:pt x="358244" y="271143"/>
                  <a:pt x="317718" y="213052"/>
                  <a:pt x="349250" y="260350"/>
                </a:cubicBezTo>
                <a:cubicBezTo>
                  <a:pt x="351367" y="268817"/>
                  <a:pt x="353707" y="277231"/>
                  <a:pt x="355600" y="285750"/>
                </a:cubicBezTo>
                <a:cubicBezTo>
                  <a:pt x="357941" y="296286"/>
                  <a:pt x="357484" y="307674"/>
                  <a:pt x="361950" y="317500"/>
                </a:cubicBezTo>
                <a:cubicBezTo>
                  <a:pt x="368266" y="331395"/>
                  <a:pt x="387350" y="355600"/>
                  <a:pt x="387350" y="355600"/>
                </a:cubicBezTo>
                <a:cubicBezTo>
                  <a:pt x="381000" y="359833"/>
                  <a:pt x="375126" y="364887"/>
                  <a:pt x="368300" y="368300"/>
                </a:cubicBezTo>
                <a:cubicBezTo>
                  <a:pt x="329625" y="387638"/>
                  <a:pt x="261440" y="369772"/>
                  <a:pt x="234950" y="368300"/>
                </a:cubicBezTo>
                <a:cubicBezTo>
                  <a:pt x="222250" y="364067"/>
                  <a:pt x="195372" y="342295"/>
                  <a:pt x="196850" y="355600"/>
                </a:cubicBezTo>
                <a:cubicBezTo>
                  <a:pt x="208228" y="458006"/>
                  <a:pt x="190901" y="381803"/>
                  <a:pt x="215900" y="431800"/>
                </a:cubicBezTo>
                <a:cubicBezTo>
                  <a:pt x="218893" y="437787"/>
                  <a:pt x="218069" y="445623"/>
                  <a:pt x="222250" y="450850"/>
                </a:cubicBezTo>
                <a:cubicBezTo>
                  <a:pt x="227018" y="456809"/>
                  <a:pt x="235437" y="458664"/>
                  <a:pt x="241300" y="463550"/>
                </a:cubicBezTo>
                <a:cubicBezTo>
                  <a:pt x="248199" y="469299"/>
                  <a:pt x="254837" y="475511"/>
                  <a:pt x="260350" y="482600"/>
                </a:cubicBezTo>
                <a:cubicBezTo>
                  <a:pt x="269721" y="494648"/>
                  <a:pt x="285750" y="520700"/>
                  <a:pt x="285750" y="520700"/>
                </a:cubicBezTo>
                <a:cubicBezTo>
                  <a:pt x="279400" y="524933"/>
                  <a:pt x="274255" y="532321"/>
                  <a:pt x="266700" y="533400"/>
                </a:cubicBezTo>
                <a:cubicBezTo>
                  <a:pt x="246142" y="536337"/>
                  <a:pt x="237853" y="522151"/>
                  <a:pt x="222250" y="514350"/>
                </a:cubicBezTo>
                <a:cubicBezTo>
                  <a:pt x="216263" y="511357"/>
                  <a:pt x="209051" y="511251"/>
                  <a:pt x="203200" y="508000"/>
                </a:cubicBezTo>
                <a:cubicBezTo>
                  <a:pt x="137696" y="471609"/>
                  <a:pt x="189155" y="490618"/>
                  <a:pt x="146050" y="476250"/>
                </a:cubicBezTo>
                <a:cubicBezTo>
                  <a:pt x="139700" y="469900"/>
                  <a:pt x="135806" y="458961"/>
                  <a:pt x="127000" y="457200"/>
                </a:cubicBezTo>
                <a:cubicBezTo>
                  <a:pt x="88900" y="449580"/>
                  <a:pt x="83989" y="462111"/>
                  <a:pt x="63500" y="482600"/>
                </a:cubicBezTo>
                <a:cubicBezTo>
                  <a:pt x="61383" y="488950"/>
                  <a:pt x="57150" y="494957"/>
                  <a:pt x="57150" y="501650"/>
                </a:cubicBezTo>
                <a:cubicBezTo>
                  <a:pt x="57150" y="511979"/>
                  <a:pt x="69779" y="533329"/>
                  <a:pt x="76200" y="539750"/>
                </a:cubicBezTo>
                <a:cubicBezTo>
                  <a:pt x="81596" y="545146"/>
                  <a:pt x="88900" y="548217"/>
                  <a:pt x="95250" y="552450"/>
                </a:cubicBezTo>
                <a:cubicBezTo>
                  <a:pt x="103097" y="575990"/>
                  <a:pt x="95613" y="568507"/>
                  <a:pt x="114300" y="57785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47" name="Freeform 346"/>
          <p:cNvSpPr/>
          <p:nvPr/>
        </p:nvSpPr>
        <p:spPr>
          <a:xfrm>
            <a:off x="7467600" y="15697200"/>
            <a:ext cx="146050" cy="127000"/>
          </a:xfrm>
          <a:custGeom>
            <a:avLst/>
            <a:gdLst>
              <a:gd name="connsiteX0" fmla="*/ 0 w 152400"/>
              <a:gd name="connsiteY0" fmla="*/ 0 h 146050"/>
              <a:gd name="connsiteX1" fmla="*/ 19050 w 152400"/>
              <a:gd name="connsiteY1" fmla="*/ 12700 h 146050"/>
              <a:gd name="connsiteX2" fmla="*/ 57150 w 152400"/>
              <a:gd name="connsiteY2" fmla="*/ 50800 h 146050"/>
              <a:gd name="connsiteX3" fmla="*/ 76200 w 152400"/>
              <a:gd name="connsiteY3" fmla="*/ 63500 h 146050"/>
              <a:gd name="connsiteX4" fmla="*/ 88900 w 152400"/>
              <a:gd name="connsiteY4" fmla="*/ 82550 h 146050"/>
              <a:gd name="connsiteX5" fmla="*/ 107950 w 152400"/>
              <a:gd name="connsiteY5" fmla="*/ 101600 h 146050"/>
              <a:gd name="connsiteX6" fmla="*/ 133350 w 152400"/>
              <a:gd name="connsiteY6" fmla="*/ 139700 h 146050"/>
              <a:gd name="connsiteX7" fmla="*/ 152400 w 152400"/>
              <a:gd name="connsiteY7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400" h="146050">
                <a:moveTo>
                  <a:pt x="0" y="0"/>
                </a:moveTo>
                <a:cubicBezTo>
                  <a:pt x="6350" y="4233"/>
                  <a:pt x="13346" y="7630"/>
                  <a:pt x="19050" y="12700"/>
                </a:cubicBezTo>
                <a:cubicBezTo>
                  <a:pt x="32474" y="24632"/>
                  <a:pt x="42206" y="40837"/>
                  <a:pt x="57150" y="50800"/>
                </a:cubicBezTo>
                <a:lnTo>
                  <a:pt x="76200" y="63500"/>
                </a:lnTo>
                <a:cubicBezTo>
                  <a:pt x="80433" y="69850"/>
                  <a:pt x="84014" y="76687"/>
                  <a:pt x="88900" y="82550"/>
                </a:cubicBezTo>
                <a:cubicBezTo>
                  <a:pt x="94649" y="89449"/>
                  <a:pt x="102437" y="94511"/>
                  <a:pt x="107950" y="101600"/>
                </a:cubicBezTo>
                <a:cubicBezTo>
                  <a:pt x="117321" y="113648"/>
                  <a:pt x="118870" y="134873"/>
                  <a:pt x="133350" y="139700"/>
                </a:cubicBezTo>
                <a:lnTo>
                  <a:pt x="152400" y="146050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48" name="Freeform 347"/>
          <p:cNvSpPr/>
          <p:nvPr/>
        </p:nvSpPr>
        <p:spPr>
          <a:xfrm>
            <a:off x="7753350" y="15951200"/>
            <a:ext cx="80433" cy="101600"/>
          </a:xfrm>
          <a:custGeom>
            <a:avLst/>
            <a:gdLst>
              <a:gd name="connsiteX0" fmla="*/ 0 w 80433"/>
              <a:gd name="connsiteY0" fmla="*/ 0 h 101600"/>
              <a:gd name="connsiteX1" fmla="*/ 38100 w 80433"/>
              <a:gd name="connsiteY1" fmla="*/ 19050 h 101600"/>
              <a:gd name="connsiteX2" fmla="*/ 69850 w 80433"/>
              <a:gd name="connsiteY2" fmla="*/ 50800 h 101600"/>
              <a:gd name="connsiteX3" fmla="*/ 76200 w 80433"/>
              <a:gd name="connsiteY3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33" h="101600">
                <a:moveTo>
                  <a:pt x="0" y="0"/>
                </a:moveTo>
                <a:cubicBezTo>
                  <a:pt x="15494" y="5165"/>
                  <a:pt x="25790" y="6740"/>
                  <a:pt x="38100" y="19050"/>
                </a:cubicBezTo>
                <a:cubicBezTo>
                  <a:pt x="80433" y="61383"/>
                  <a:pt x="19050" y="16933"/>
                  <a:pt x="69850" y="50800"/>
                </a:cubicBezTo>
                <a:cubicBezTo>
                  <a:pt x="76896" y="93076"/>
                  <a:pt x="76200" y="76025"/>
                  <a:pt x="76200" y="10160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49" name="Freeform 348"/>
          <p:cNvSpPr/>
          <p:nvPr/>
        </p:nvSpPr>
        <p:spPr>
          <a:xfrm>
            <a:off x="8013700" y="16471540"/>
            <a:ext cx="368300" cy="291679"/>
          </a:xfrm>
          <a:custGeom>
            <a:avLst/>
            <a:gdLst>
              <a:gd name="connsiteX0" fmla="*/ 82550 w 368300"/>
              <a:gd name="connsiteY0" fmla="*/ 360 h 291679"/>
              <a:gd name="connsiteX1" fmla="*/ 95250 w 368300"/>
              <a:gd name="connsiteY1" fmla="*/ 19410 h 291679"/>
              <a:gd name="connsiteX2" fmla="*/ 107950 w 368300"/>
              <a:gd name="connsiteY2" fmla="*/ 101960 h 291679"/>
              <a:gd name="connsiteX3" fmla="*/ 57150 w 368300"/>
              <a:gd name="connsiteY3" fmla="*/ 146410 h 291679"/>
              <a:gd name="connsiteX4" fmla="*/ 38100 w 368300"/>
              <a:gd name="connsiteY4" fmla="*/ 159110 h 291679"/>
              <a:gd name="connsiteX5" fmla="*/ 19050 w 368300"/>
              <a:gd name="connsiteY5" fmla="*/ 171810 h 291679"/>
              <a:gd name="connsiteX6" fmla="*/ 0 w 368300"/>
              <a:gd name="connsiteY6" fmla="*/ 209910 h 291679"/>
              <a:gd name="connsiteX7" fmla="*/ 19050 w 368300"/>
              <a:gd name="connsiteY7" fmla="*/ 260710 h 291679"/>
              <a:gd name="connsiteX8" fmla="*/ 38100 w 368300"/>
              <a:gd name="connsiteY8" fmla="*/ 267060 h 291679"/>
              <a:gd name="connsiteX9" fmla="*/ 76200 w 368300"/>
              <a:gd name="connsiteY9" fmla="*/ 286110 h 291679"/>
              <a:gd name="connsiteX10" fmla="*/ 114300 w 368300"/>
              <a:gd name="connsiteY10" fmla="*/ 279760 h 291679"/>
              <a:gd name="connsiteX11" fmla="*/ 133350 w 368300"/>
              <a:gd name="connsiteY11" fmla="*/ 273410 h 291679"/>
              <a:gd name="connsiteX12" fmla="*/ 139700 w 368300"/>
              <a:gd name="connsiteY12" fmla="*/ 184510 h 291679"/>
              <a:gd name="connsiteX13" fmla="*/ 146050 w 368300"/>
              <a:gd name="connsiteY13" fmla="*/ 165460 h 291679"/>
              <a:gd name="connsiteX14" fmla="*/ 165100 w 368300"/>
              <a:gd name="connsiteY14" fmla="*/ 159110 h 291679"/>
              <a:gd name="connsiteX15" fmla="*/ 203200 w 368300"/>
              <a:gd name="connsiteY15" fmla="*/ 178160 h 291679"/>
              <a:gd name="connsiteX16" fmla="*/ 260350 w 368300"/>
              <a:gd name="connsiteY16" fmla="*/ 165460 h 291679"/>
              <a:gd name="connsiteX17" fmla="*/ 330200 w 368300"/>
              <a:gd name="connsiteY17" fmla="*/ 159110 h 291679"/>
              <a:gd name="connsiteX18" fmla="*/ 349250 w 368300"/>
              <a:gd name="connsiteY18" fmla="*/ 152760 h 291679"/>
              <a:gd name="connsiteX19" fmla="*/ 355600 w 368300"/>
              <a:gd name="connsiteY19" fmla="*/ 133710 h 291679"/>
              <a:gd name="connsiteX20" fmla="*/ 368300 w 368300"/>
              <a:gd name="connsiteY20" fmla="*/ 121010 h 29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8300" h="291679">
                <a:moveTo>
                  <a:pt x="82550" y="360"/>
                </a:moveTo>
                <a:cubicBezTo>
                  <a:pt x="86783" y="6710"/>
                  <a:pt x="89854" y="14014"/>
                  <a:pt x="95250" y="19410"/>
                </a:cubicBezTo>
                <a:cubicBezTo>
                  <a:pt x="128919" y="53079"/>
                  <a:pt x="129799" y="0"/>
                  <a:pt x="107950" y="101960"/>
                </a:cubicBezTo>
                <a:cubicBezTo>
                  <a:pt x="103540" y="122539"/>
                  <a:pt x="68086" y="139119"/>
                  <a:pt x="57150" y="146410"/>
                </a:cubicBezTo>
                <a:lnTo>
                  <a:pt x="38100" y="159110"/>
                </a:lnTo>
                <a:lnTo>
                  <a:pt x="19050" y="171810"/>
                </a:lnTo>
                <a:cubicBezTo>
                  <a:pt x="12629" y="181442"/>
                  <a:pt x="0" y="196765"/>
                  <a:pt x="0" y="209910"/>
                </a:cubicBezTo>
                <a:cubicBezTo>
                  <a:pt x="0" y="224367"/>
                  <a:pt x="5912" y="250199"/>
                  <a:pt x="19050" y="260710"/>
                </a:cubicBezTo>
                <a:cubicBezTo>
                  <a:pt x="24277" y="264891"/>
                  <a:pt x="32113" y="264067"/>
                  <a:pt x="38100" y="267060"/>
                </a:cubicBezTo>
                <a:cubicBezTo>
                  <a:pt x="87339" y="291679"/>
                  <a:pt x="28317" y="270149"/>
                  <a:pt x="76200" y="286110"/>
                </a:cubicBezTo>
                <a:cubicBezTo>
                  <a:pt x="88900" y="283993"/>
                  <a:pt x="101731" y="282553"/>
                  <a:pt x="114300" y="279760"/>
                </a:cubicBezTo>
                <a:cubicBezTo>
                  <a:pt x="120834" y="278308"/>
                  <a:pt x="131625" y="279877"/>
                  <a:pt x="133350" y="273410"/>
                </a:cubicBezTo>
                <a:cubicBezTo>
                  <a:pt x="141005" y="244704"/>
                  <a:pt x="136229" y="214015"/>
                  <a:pt x="139700" y="184510"/>
                </a:cubicBezTo>
                <a:cubicBezTo>
                  <a:pt x="140482" y="177862"/>
                  <a:pt x="141317" y="170193"/>
                  <a:pt x="146050" y="165460"/>
                </a:cubicBezTo>
                <a:cubicBezTo>
                  <a:pt x="150783" y="160727"/>
                  <a:pt x="158750" y="161227"/>
                  <a:pt x="165100" y="159110"/>
                </a:cubicBezTo>
                <a:cubicBezTo>
                  <a:pt x="174732" y="165531"/>
                  <a:pt x="190055" y="178160"/>
                  <a:pt x="203200" y="178160"/>
                </a:cubicBezTo>
                <a:cubicBezTo>
                  <a:pt x="275934" y="178160"/>
                  <a:pt x="214513" y="172008"/>
                  <a:pt x="260350" y="165460"/>
                </a:cubicBezTo>
                <a:cubicBezTo>
                  <a:pt x="283494" y="162154"/>
                  <a:pt x="306917" y="161227"/>
                  <a:pt x="330200" y="159110"/>
                </a:cubicBezTo>
                <a:cubicBezTo>
                  <a:pt x="336550" y="156993"/>
                  <a:pt x="344517" y="157493"/>
                  <a:pt x="349250" y="152760"/>
                </a:cubicBezTo>
                <a:cubicBezTo>
                  <a:pt x="353983" y="148027"/>
                  <a:pt x="352156" y="139450"/>
                  <a:pt x="355600" y="133710"/>
                </a:cubicBezTo>
                <a:cubicBezTo>
                  <a:pt x="358680" y="128576"/>
                  <a:pt x="364067" y="125243"/>
                  <a:pt x="368300" y="12101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50" name="Freeform 349"/>
          <p:cNvSpPr/>
          <p:nvPr/>
        </p:nvSpPr>
        <p:spPr>
          <a:xfrm>
            <a:off x="8886494" y="15932150"/>
            <a:ext cx="257506" cy="254000"/>
          </a:xfrm>
          <a:custGeom>
            <a:avLst/>
            <a:gdLst>
              <a:gd name="connsiteX0" fmla="*/ 257506 w 257506"/>
              <a:gd name="connsiteY0" fmla="*/ 0 h 254000"/>
              <a:gd name="connsiteX1" fmla="*/ 251156 w 257506"/>
              <a:gd name="connsiteY1" fmla="*/ 57150 h 254000"/>
              <a:gd name="connsiteX2" fmla="*/ 232106 w 257506"/>
              <a:gd name="connsiteY2" fmla="*/ 76200 h 254000"/>
              <a:gd name="connsiteX3" fmla="*/ 213056 w 257506"/>
              <a:gd name="connsiteY3" fmla="*/ 88900 h 254000"/>
              <a:gd name="connsiteX4" fmla="*/ 174956 w 257506"/>
              <a:gd name="connsiteY4" fmla="*/ 120650 h 254000"/>
              <a:gd name="connsiteX5" fmla="*/ 143206 w 257506"/>
              <a:gd name="connsiteY5" fmla="*/ 95250 h 254000"/>
              <a:gd name="connsiteX6" fmla="*/ 136856 w 257506"/>
              <a:gd name="connsiteY6" fmla="*/ 76200 h 254000"/>
              <a:gd name="connsiteX7" fmla="*/ 98756 w 257506"/>
              <a:gd name="connsiteY7" fmla="*/ 63500 h 254000"/>
              <a:gd name="connsiteX8" fmla="*/ 60656 w 257506"/>
              <a:gd name="connsiteY8" fmla="*/ 44450 h 254000"/>
              <a:gd name="connsiteX9" fmla="*/ 9856 w 257506"/>
              <a:gd name="connsiteY9" fmla="*/ 50800 h 254000"/>
              <a:gd name="connsiteX10" fmla="*/ 16206 w 257506"/>
              <a:gd name="connsiteY10" fmla="*/ 95250 h 254000"/>
              <a:gd name="connsiteX11" fmla="*/ 28906 w 257506"/>
              <a:gd name="connsiteY11" fmla="*/ 114300 h 254000"/>
              <a:gd name="connsiteX12" fmla="*/ 35256 w 257506"/>
              <a:gd name="connsiteY12" fmla="*/ 133350 h 254000"/>
              <a:gd name="connsiteX13" fmla="*/ 47956 w 257506"/>
              <a:gd name="connsiteY13" fmla="*/ 152400 h 254000"/>
              <a:gd name="connsiteX14" fmla="*/ 60656 w 257506"/>
              <a:gd name="connsiteY14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506" h="254000">
                <a:moveTo>
                  <a:pt x="257506" y="0"/>
                </a:moveTo>
                <a:cubicBezTo>
                  <a:pt x="255389" y="19050"/>
                  <a:pt x="257217" y="38966"/>
                  <a:pt x="251156" y="57150"/>
                </a:cubicBezTo>
                <a:cubicBezTo>
                  <a:pt x="248316" y="65669"/>
                  <a:pt x="239005" y="70451"/>
                  <a:pt x="232106" y="76200"/>
                </a:cubicBezTo>
                <a:cubicBezTo>
                  <a:pt x="226243" y="81086"/>
                  <a:pt x="218919" y="84014"/>
                  <a:pt x="213056" y="88900"/>
                </a:cubicBezTo>
                <a:cubicBezTo>
                  <a:pt x="164163" y="129644"/>
                  <a:pt x="222254" y="89118"/>
                  <a:pt x="174956" y="120650"/>
                </a:cubicBezTo>
                <a:cubicBezTo>
                  <a:pt x="152984" y="113326"/>
                  <a:pt x="154695" y="118228"/>
                  <a:pt x="143206" y="95250"/>
                </a:cubicBezTo>
                <a:cubicBezTo>
                  <a:pt x="140213" y="89263"/>
                  <a:pt x="142303" y="80091"/>
                  <a:pt x="136856" y="76200"/>
                </a:cubicBezTo>
                <a:cubicBezTo>
                  <a:pt x="125963" y="68419"/>
                  <a:pt x="111456" y="67733"/>
                  <a:pt x="98756" y="63500"/>
                </a:cubicBezTo>
                <a:cubicBezTo>
                  <a:pt x="72466" y="54737"/>
                  <a:pt x="85275" y="60863"/>
                  <a:pt x="60656" y="44450"/>
                </a:cubicBezTo>
                <a:cubicBezTo>
                  <a:pt x="43723" y="46567"/>
                  <a:pt x="21093" y="37957"/>
                  <a:pt x="9856" y="50800"/>
                </a:cubicBezTo>
                <a:cubicBezTo>
                  <a:pt x="0" y="62064"/>
                  <a:pt x="11905" y="80914"/>
                  <a:pt x="16206" y="95250"/>
                </a:cubicBezTo>
                <a:cubicBezTo>
                  <a:pt x="18399" y="102560"/>
                  <a:pt x="25493" y="107474"/>
                  <a:pt x="28906" y="114300"/>
                </a:cubicBezTo>
                <a:cubicBezTo>
                  <a:pt x="31899" y="120287"/>
                  <a:pt x="32263" y="127363"/>
                  <a:pt x="35256" y="133350"/>
                </a:cubicBezTo>
                <a:cubicBezTo>
                  <a:pt x="38669" y="140176"/>
                  <a:pt x="44856" y="145426"/>
                  <a:pt x="47956" y="152400"/>
                </a:cubicBezTo>
                <a:cubicBezTo>
                  <a:pt x="67349" y="196035"/>
                  <a:pt x="60656" y="200111"/>
                  <a:pt x="60656" y="25400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51" name="Freeform 350"/>
          <p:cNvSpPr/>
          <p:nvPr/>
        </p:nvSpPr>
        <p:spPr>
          <a:xfrm>
            <a:off x="8369300" y="16490950"/>
            <a:ext cx="203200" cy="95250"/>
          </a:xfrm>
          <a:custGeom>
            <a:avLst/>
            <a:gdLst>
              <a:gd name="connsiteX0" fmla="*/ 0 w 203200"/>
              <a:gd name="connsiteY0" fmla="*/ 95250 h 95250"/>
              <a:gd name="connsiteX1" fmla="*/ 63500 w 203200"/>
              <a:gd name="connsiteY1" fmla="*/ 76200 h 95250"/>
              <a:gd name="connsiteX2" fmla="*/ 133350 w 203200"/>
              <a:gd name="connsiteY2" fmla="*/ 95250 h 95250"/>
              <a:gd name="connsiteX3" fmla="*/ 120650 w 203200"/>
              <a:gd name="connsiteY3" fmla="*/ 76200 h 95250"/>
              <a:gd name="connsiteX4" fmla="*/ 146050 w 203200"/>
              <a:gd name="connsiteY4" fmla="*/ 44450 h 95250"/>
              <a:gd name="connsiteX5" fmla="*/ 165100 w 203200"/>
              <a:gd name="connsiteY5" fmla="*/ 25400 h 95250"/>
              <a:gd name="connsiteX6" fmla="*/ 203200 w 203200"/>
              <a:gd name="connsiteY6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00" h="95250">
                <a:moveTo>
                  <a:pt x="0" y="95250"/>
                </a:moveTo>
                <a:cubicBezTo>
                  <a:pt x="46379" y="79790"/>
                  <a:pt x="25113" y="85797"/>
                  <a:pt x="63500" y="76200"/>
                </a:cubicBezTo>
                <a:cubicBezTo>
                  <a:pt x="120794" y="90523"/>
                  <a:pt x="97741" y="83380"/>
                  <a:pt x="133350" y="95250"/>
                </a:cubicBezTo>
                <a:cubicBezTo>
                  <a:pt x="129117" y="88900"/>
                  <a:pt x="121905" y="83728"/>
                  <a:pt x="120650" y="76200"/>
                </a:cubicBezTo>
                <a:cubicBezTo>
                  <a:pt x="117345" y="56368"/>
                  <a:pt x="135191" y="53499"/>
                  <a:pt x="146050" y="44450"/>
                </a:cubicBezTo>
                <a:cubicBezTo>
                  <a:pt x="152949" y="38701"/>
                  <a:pt x="158011" y="30913"/>
                  <a:pt x="165100" y="25400"/>
                </a:cubicBezTo>
                <a:cubicBezTo>
                  <a:pt x="177148" y="16029"/>
                  <a:pt x="203200" y="0"/>
                  <a:pt x="203200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52" name="Freeform 351"/>
          <p:cNvSpPr/>
          <p:nvPr/>
        </p:nvSpPr>
        <p:spPr>
          <a:xfrm>
            <a:off x="8680450" y="16179800"/>
            <a:ext cx="260350" cy="263010"/>
          </a:xfrm>
          <a:custGeom>
            <a:avLst/>
            <a:gdLst>
              <a:gd name="connsiteX0" fmla="*/ 260350 w 260350"/>
              <a:gd name="connsiteY0" fmla="*/ 0 h 263010"/>
              <a:gd name="connsiteX1" fmla="*/ 241300 w 260350"/>
              <a:gd name="connsiteY1" fmla="*/ 12700 h 263010"/>
              <a:gd name="connsiteX2" fmla="*/ 234950 w 260350"/>
              <a:gd name="connsiteY2" fmla="*/ 31750 h 263010"/>
              <a:gd name="connsiteX3" fmla="*/ 196850 w 260350"/>
              <a:gd name="connsiteY3" fmla="*/ 57150 h 263010"/>
              <a:gd name="connsiteX4" fmla="*/ 177800 w 260350"/>
              <a:gd name="connsiteY4" fmla="*/ 69850 h 263010"/>
              <a:gd name="connsiteX5" fmla="*/ 158750 w 260350"/>
              <a:gd name="connsiteY5" fmla="*/ 82550 h 263010"/>
              <a:gd name="connsiteX6" fmla="*/ 139700 w 260350"/>
              <a:gd name="connsiteY6" fmla="*/ 95250 h 263010"/>
              <a:gd name="connsiteX7" fmla="*/ 114300 w 260350"/>
              <a:gd name="connsiteY7" fmla="*/ 133350 h 263010"/>
              <a:gd name="connsiteX8" fmla="*/ 88900 w 260350"/>
              <a:gd name="connsiteY8" fmla="*/ 171450 h 263010"/>
              <a:gd name="connsiteX9" fmla="*/ 82550 w 260350"/>
              <a:gd name="connsiteY9" fmla="*/ 190500 h 263010"/>
              <a:gd name="connsiteX10" fmla="*/ 50800 w 260350"/>
              <a:gd name="connsiteY10" fmla="*/ 228600 h 263010"/>
              <a:gd name="connsiteX11" fmla="*/ 12700 w 260350"/>
              <a:gd name="connsiteY11" fmla="*/ 247650 h 263010"/>
              <a:gd name="connsiteX12" fmla="*/ 0 w 260350"/>
              <a:gd name="connsiteY12" fmla="*/ 260350 h 26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350" h="263010">
                <a:moveTo>
                  <a:pt x="260350" y="0"/>
                </a:moveTo>
                <a:cubicBezTo>
                  <a:pt x="254000" y="4233"/>
                  <a:pt x="246068" y="6741"/>
                  <a:pt x="241300" y="12700"/>
                </a:cubicBezTo>
                <a:cubicBezTo>
                  <a:pt x="237119" y="17927"/>
                  <a:pt x="239683" y="27017"/>
                  <a:pt x="234950" y="31750"/>
                </a:cubicBezTo>
                <a:cubicBezTo>
                  <a:pt x="224157" y="42543"/>
                  <a:pt x="209550" y="48683"/>
                  <a:pt x="196850" y="57150"/>
                </a:cubicBezTo>
                <a:lnTo>
                  <a:pt x="177800" y="69850"/>
                </a:lnTo>
                <a:lnTo>
                  <a:pt x="158750" y="82550"/>
                </a:lnTo>
                <a:lnTo>
                  <a:pt x="139700" y="95250"/>
                </a:lnTo>
                <a:cubicBezTo>
                  <a:pt x="127556" y="131683"/>
                  <a:pt x="142047" y="97675"/>
                  <a:pt x="114300" y="133350"/>
                </a:cubicBezTo>
                <a:cubicBezTo>
                  <a:pt x="104929" y="145398"/>
                  <a:pt x="93727" y="156970"/>
                  <a:pt x="88900" y="171450"/>
                </a:cubicBezTo>
                <a:cubicBezTo>
                  <a:pt x="86783" y="177800"/>
                  <a:pt x="85543" y="184513"/>
                  <a:pt x="82550" y="190500"/>
                </a:cubicBezTo>
                <a:cubicBezTo>
                  <a:pt x="75414" y="204771"/>
                  <a:pt x="62837" y="218569"/>
                  <a:pt x="50800" y="228600"/>
                </a:cubicBezTo>
                <a:cubicBezTo>
                  <a:pt x="9508" y="263010"/>
                  <a:pt x="53613" y="223102"/>
                  <a:pt x="12700" y="247650"/>
                </a:cubicBezTo>
                <a:cubicBezTo>
                  <a:pt x="7566" y="250730"/>
                  <a:pt x="4233" y="256117"/>
                  <a:pt x="0" y="26035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53" name="Freeform 352"/>
          <p:cNvSpPr/>
          <p:nvPr/>
        </p:nvSpPr>
        <p:spPr>
          <a:xfrm>
            <a:off x="9034297" y="15680824"/>
            <a:ext cx="257866" cy="238626"/>
          </a:xfrm>
          <a:custGeom>
            <a:avLst/>
            <a:gdLst>
              <a:gd name="connsiteX0" fmla="*/ 97003 w 257866"/>
              <a:gd name="connsiteY0" fmla="*/ 238626 h 238626"/>
              <a:gd name="connsiteX1" fmla="*/ 77953 w 257866"/>
              <a:gd name="connsiteY1" fmla="*/ 225926 h 238626"/>
              <a:gd name="connsiteX2" fmla="*/ 65253 w 257866"/>
              <a:gd name="connsiteY2" fmla="*/ 206876 h 238626"/>
              <a:gd name="connsiteX3" fmla="*/ 20803 w 257866"/>
              <a:gd name="connsiteY3" fmla="*/ 194176 h 238626"/>
              <a:gd name="connsiteX4" fmla="*/ 1753 w 257866"/>
              <a:gd name="connsiteY4" fmla="*/ 156076 h 238626"/>
              <a:gd name="connsiteX5" fmla="*/ 14453 w 257866"/>
              <a:gd name="connsiteY5" fmla="*/ 137026 h 238626"/>
              <a:gd name="connsiteX6" fmla="*/ 33503 w 257866"/>
              <a:gd name="connsiteY6" fmla="*/ 124326 h 238626"/>
              <a:gd name="connsiteX7" fmla="*/ 65253 w 257866"/>
              <a:gd name="connsiteY7" fmla="*/ 92576 h 238626"/>
              <a:gd name="connsiteX8" fmla="*/ 77953 w 257866"/>
              <a:gd name="connsiteY8" fmla="*/ 73526 h 238626"/>
              <a:gd name="connsiteX9" fmla="*/ 116053 w 257866"/>
              <a:gd name="connsiteY9" fmla="*/ 48126 h 238626"/>
              <a:gd name="connsiteX10" fmla="*/ 154153 w 257866"/>
              <a:gd name="connsiteY10" fmla="*/ 16376 h 238626"/>
              <a:gd name="connsiteX11" fmla="*/ 255753 w 257866"/>
              <a:gd name="connsiteY11" fmla="*/ 3676 h 2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866" h="238626">
                <a:moveTo>
                  <a:pt x="97003" y="238626"/>
                </a:moveTo>
                <a:cubicBezTo>
                  <a:pt x="90653" y="234393"/>
                  <a:pt x="83349" y="231322"/>
                  <a:pt x="77953" y="225926"/>
                </a:cubicBezTo>
                <a:cubicBezTo>
                  <a:pt x="72557" y="220530"/>
                  <a:pt x="71212" y="211644"/>
                  <a:pt x="65253" y="206876"/>
                </a:cubicBezTo>
                <a:cubicBezTo>
                  <a:pt x="61112" y="203563"/>
                  <a:pt x="22462" y="194591"/>
                  <a:pt x="20803" y="194176"/>
                </a:cubicBezTo>
                <a:cubicBezTo>
                  <a:pt x="16380" y="187542"/>
                  <a:pt x="0" y="166592"/>
                  <a:pt x="1753" y="156076"/>
                </a:cubicBezTo>
                <a:cubicBezTo>
                  <a:pt x="3008" y="148548"/>
                  <a:pt x="9057" y="142422"/>
                  <a:pt x="14453" y="137026"/>
                </a:cubicBezTo>
                <a:cubicBezTo>
                  <a:pt x="19849" y="131630"/>
                  <a:pt x="27153" y="128559"/>
                  <a:pt x="33503" y="124326"/>
                </a:cubicBezTo>
                <a:cubicBezTo>
                  <a:pt x="67370" y="73526"/>
                  <a:pt x="22920" y="134909"/>
                  <a:pt x="65253" y="92576"/>
                </a:cubicBezTo>
                <a:cubicBezTo>
                  <a:pt x="70649" y="87180"/>
                  <a:pt x="72210" y="78552"/>
                  <a:pt x="77953" y="73526"/>
                </a:cubicBezTo>
                <a:cubicBezTo>
                  <a:pt x="89440" y="63475"/>
                  <a:pt x="105260" y="58919"/>
                  <a:pt x="116053" y="48126"/>
                </a:cubicBezTo>
                <a:cubicBezTo>
                  <a:pt x="121644" y="42535"/>
                  <a:pt x="143655" y="18034"/>
                  <a:pt x="154153" y="16376"/>
                </a:cubicBezTo>
                <a:cubicBezTo>
                  <a:pt x="257866" y="0"/>
                  <a:pt x="255753" y="44576"/>
                  <a:pt x="255753" y="3676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54" name="Freeform 353"/>
          <p:cNvSpPr/>
          <p:nvPr/>
        </p:nvSpPr>
        <p:spPr>
          <a:xfrm>
            <a:off x="9398000" y="15474950"/>
            <a:ext cx="50800" cy="88900"/>
          </a:xfrm>
          <a:custGeom>
            <a:avLst/>
            <a:gdLst>
              <a:gd name="connsiteX0" fmla="*/ 50800 w 50800"/>
              <a:gd name="connsiteY0" fmla="*/ 0 h 88900"/>
              <a:gd name="connsiteX1" fmla="*/ 38100 w 50800"/>
              <a:gd name="connsiteY1" fmla="*/ 38100 h 88900"/>
              <a:gd name="connsiteX2" fmla="*/ 0 w 50800"/>
              <a:gd name="connsiteY2" fmla="*/ 8890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" h="88900">
                <a:moveTo>
                  <a:pt x="50800" y="0"/>
                </a:moveTo>
                <a:cubicBezTo>
                  <a:pt x="46567" y="12700"/>
                  <a:pt x="45526" y="26961"/>
                  <a:pt x="38100" y="38100"/>
                </a:cubicBezTo>
                <a:cubicBezTo>
                  <a:pt x="9379" y="81181"/>
                  <a:pt x="23493" y="65407"/>
                  <a:pt x="0" y="889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55" name="Freeform 354"/>
          <p:cNvSpPr/>
          <p:nvPr/>
        </p:nvSpPr>
        <p:spPr>
          <a:xfrm>
            <a:off x="9631184" y="15481157"/>
            <a:ext cx="60099" cy="38243"/>
          </a:xfrm>
          <a:custGeom>
            <a:avLst/>
            <a:gdLst>
              <a:gd name="connsiteX0" fmla="*/ 1766 w 60099"/>
              <a:gd name="connsiteY0" fmla="*/ 6493 h 38243"/>
              <a:gd name="connsiteX1" fmla="*/ 39866 w 60099"/>
              <a:gd name="connsiteY1" fmla="*/ 31893 h 38243"/>
              <a:gd name="connsiteX2" fmla="*/ 58916 w 60099"/>
              <a:gd name="connsiteY2" fmla="*/ 38243 h 3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99" h="38243">
                <a:moveTo>
                  <a:pt x="1766" y="6493"/>
                </a:moveTo>
                <a:cubicBezTo>
                  <a:pt x="60099" y="21076"/>
                  <a:pt x="0" y="0"/>
                  <a:pt x="39866" y="31893"/>
                </a:cubicBezTo>
                <a:cubicBezTo>
                  <a:pt x="45093" y="36074"/>
                  <a:pt x="58916" y="38243"/>
                  <a:pt x="58916" y="3824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56" name="Freeform 355"/>
          <p:cNvSpPr/>
          <p:nvPr/>
        </p:nvSpPr>
        <p:spPr>
          <a:xfrm>
            <a:off x="12611100" y="14290929"/>
            <a:ext cx="100747" cy="158668"/>
          </a:xfrm>
          <a:custGeom>
            <a:avLst/>
            <a:gdLst>
              <a:gd name="connsiteX0" fmla="*/ 0 w 100747"/>
              <a:gd name="connsiteY0" fmla="*/ 21971 h 158668"/>
              <a:gd name="connsiteX1" fmla="*/ 38100 w 100747"/>
              <a:gd name="connsiteY1" fmla="*/ 2921 h 158668"/>
              <a:gd name="connsiteX2" fmla="*/ 69850 w 100747"/>
              <a:gd name="connsiteY2" fmla="*/ 41021 h 158668"/>
              <a:gd name="connsiteX3" fmla="*/ 88900 w 100747"/>
              <a:gd name="connsiteY3" fmla="*/ 60071 h 158668"/>
              <a:gd name="connsiteX4" fmla="*/ 88900 w 100747"/>
              <a:gd name="connsiteY4" fmla="*/ 129921 h 158668"/>
              <a:gd name="connsiteX5" fmla="*/ 76200 w 100747"/>
              <a:gd name="connsiteY5" fmla="*/ 148971 h 158668"/>
              <a:gd name="connsiteX6" fmla="*/ 25400 w 100747"/>
              <a:gd name="connsiteY6" fmla="*/ 155321 h 15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747" h="158668">
                <a:moveTo>
                  <a:pt x="0" y="21971"/>
                </a:moveTo>
                <a:cubicBezTo>
                  <a:pt x="4636" y="18880"/>
                  <a:pt x="29337" y="0"/>
                  <a:pt x="38100" y="2921"/>
                </a:cubicBezTo>
                <a:cubicBezTo>
                  <a:pt x="50943" y="7202"/>
                  <a:pt x="62029" y="31636"/>
                  <a:pt x="69850" y="41021"/>
                </a:cubicBezTo>
                <a:cubicBezTo>
                  <a:pt x="75599" y="47920"/>
                  <a:pt x="82550" y="53721"/>
                  <a:pt x="88900" y="60071"/>
                </a:cubicBezTo>
                <a:cubicBezTo>
                  <a:pt x="98816" y="89819"/>
                  <a:pt x="100747" y="86481"/>
                  <a:pt x="88900" y="129921"/>
                </a:cubicBezTo>
                <a:cubicBezTo>
                  <a:pt x="86892" y="137284"/>
                  <a:pt x="82159" y="144203"/>
                  <a:pt x="76200" y="148971"/>
                </a:cubicBezTo>
                <a:cubicBezTo>
                  <a:pt x="64079" y="158668"/>
                  <a:pt x="37013" y="155321"/>
                  <a:pt x="25400" y="155321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57" name="Freeform 356"/>
          <p:cNvSpPr/>
          <p:nvPr/>
        </p:nvSpPr>
        <p:spPr>
          <a:xfrm>
            <a:off x="12039600" y="14401800"/>
            <a:ext cx="251390" cy="349250"/>
          </a:xfrm>
          <a:custGeom>
            <a:avLst/>
            <a:gdLst>
              <a:gd name="connsiteX0" fmla="*/ 251390 w 251390"/>
              <a:gd name="connsiteY0" fmla="*/ 0 h 349250"/>
              <a:gd name="connsiteX1" fmla="*/ 181540 w 251390"/>
              <a:gd name="connsiteY1" fmla="*/ 19050 h 349250"/>
              <a:gd name="connsiteX2" fmla="*/ 162490 w 251390"/>
              <a:gd name="connsiteY2" fmla="*/ 31750 h 349250"/>
              <a:gd name="connsiteX3" fmla="*/ 124390 w 251390"/>
              <a:gd name="connsiteY3" fmla="*/ 44450 h 349250"/>
              <a:gd name="connsiteX4" fmla="*/ 67240 w 251390"/>
              <a:gd name="connsiteY4" fmla="*/ 82550 h 349250"/>
              <a:gd name="connsiteX5" fmla="*/ 48190 w 251390"/>
              <a:gd name="connsiteY5" fmla="*/ 95250 h 349250"/>
              <a:gd name="connsiteX6" fmla="*/ 41840 w 251390"/>
              <a:gd name="connsiteY6" fmla="*/ 114300 h 349250"/>
              <a:gd name="connsiteX7" fmla="*/ 29140 w 251390"/>
              <a:gd name="connsiteY7" fmla="*/ 133350 h 349250"/>
              <a:gd name="connsiteX8" fmla="*/ 16440 w 251390"/>
              <a:gd name="connsiteY8" fmla="*/ 171450 h 349250"/>
              <a:gd name="connsiteX9" fmla="*/ 10090 w 251390"/>
              <a:gd name="connsiteY9" fmla="*/ 190500 h 349250"/>
              <a:gd name="connsiteX10" fmla="*/ 3740 w 251390"/>
              <a:gd name="connsiteY10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390" h="349250">
                <a:moveTo>
                  <a:pt x="251390" y="0"/>
                </a:moveTo>
                <a:cubicBezTo>
                  <a:pt x="234350" y="3408"/>
                  <a:pt x="195351" y="9843"/>
                  <a:pt x="181540" y="19050"/>
                </a:cubicBezTo>
                <a:cubicBezTo>
                  <a:pt x="175190" y="23283"/>
                  <a:pt x="169464" y="28650"/>
                  <a:pt x="162490" y="31750"/>
                </a:cubicBezTo>
                <a:cubicBezTo>
                  <a:pt x="150257" y="37187"/>
                  <a:pt x="135529" y="37024"/>
                  <a:pt x="124390" y="44450"/>
                </a:cubicBezTo>
                <a:lnTo>
                  <a:pt x="67240" y="82550"/>
                </a:lnTo>
                <a:lnTo>
                  <a:pt x="48190" y="95250"/>
                </a:lnTo>
                <a:cubicBezTo>
                  <a:pt x="46073" y="101600"/>
                  <a:pt x="44833" y="108313"/>
                  <a:pt x="41840" y="114300"/>
                </a:cubicBezTo>
                <a:cubicBezTo>
                  <a:pt x="38427" y="121126"/>
                  <a:pt x="32240" y="126376"/>
                  <a:pt x="29140" y="133350"/>
                </a:cubicBezTo>
                <a:cubicBezTo>
                  <a:pt x="23703" y="145583"/>
                  <a:pt x="20673" y="158750"/>
                  <a:pt x="16440" y="171450"/>
                </a:cubicBezTo>
                <a:lnTo>
                  <a:pt x="10090" y="190500"/>
                </a:lnTo>
                <a:cubicBezTo>
                  <a:pt x="0" y="281310"/>
                  <a:pt x="3740" y="228483"/>
                  <a:pt x="3740" y="34925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58" name="Freeform 357"/>
          <p:cNvSpPr/>
          <p:nvPr/>
        </p:nvSpPr>
        <p:spPr>
          <a:xfrm>
            <a:off x="12299950" y="14389100"/>
            <a:ext cx="336550" cy="76200"/>
          </a:xfrm>
          <a:custGeom>
            <a:avLst/>
            <a:gdLst>
              <a:gd name="connsiteX0" fmla="*/ 0 w 336550"/>
              <a:gd name="connsiteY0" fmla="*/ 19050 h 76200"/>
              <a:gd name="connsiteX1" fmla="*/ 57150 w 336550"/>
              <a:gd name="connsiteY1" fmla="*/ 12700 h 76200"/>
              <a:gd name="connsiteX2" fmla="*/ 95250 w 336550"/>
              <a:gd name="connsiteY2" fmla="*/ 0 h 76200"/>
              <a:gd name="connsiteX3" fmla="*/ 177800 w 336550"/>
              <a:gd name="connsiteY3" fmla="*/ 6350 h 76200"/>
              <a:gd name="connsiteX4" fmla="*/ 196850 w 336550"/>
              <a:gd name="connsiteY4" fmla="*/ 19050 h 76200"/>
              <a:gd name="connsiteX5" fmla="*/ 222250 w 336550"/>
              <a:gd name="connsiteY5" fmla="*/ 31750 h 76200"/>
              <a:gd name="connsiteX6" fmla="*/ 241300 w 336550"/>
              <a:gd name="connsiteY6" fmla="*/ 38100 h 76200"/>
              <a:gd name="connsiteX7" fmla="*/ 279400 w 336550"/>
              <a:gd name="connsiteY7" fmla="*/ 63500 h 76200"/>
              <a:gd name="connsiteX8" fmla="*/ 317500 w 336550"/>
              <a:gd name="connsiteY8" fmla="*/ 76200 h 76200"/>
              <a:gd name="connsiteX9" fmla="*/ 336550 w 336550"/>
              <a:gd name="connsiteY9" fmla="*/ 6985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550" h="76200">
                <a:moveTo>
                  <a:pt x="0" y="19050"/>
                </a:moveTo>
                <a:cubicBezTo>
                  <a:pt x="19050" y="16933"/>
                  <a:pt x="38355" y="16459"/>
                  <a:pt x="57150" y="12700"/>
                </a:cubicBezTo>
                <a:cubicBezTo>
                  <a:pt x="70277" y="10075"/>
                  <a:pt x="95250" y="0"/>
                  <a:pt x="95250" y="0"/>
                </a:cubicBezTo>
                <a:cubicBezTo>
                  <a:pt x="122767" y="2117"/>
                  <a:pt x="150675" y="1264"/>
                  <a:pt x="177800" y="6350"/>
                </a:cubicBezTo>
                <a:cubicBezTo>
                  <a:pt x="185301" y="7756"/>
                  <a:pt x="190224" y="15264"/>
                  <a:pt x="196850" y="19050"/>
                </a:cubicBezTo>
                <a:cubicBezTo>
                  <a:pt x="205069" y="23746"/>
                  <a:pt x="213549" y="28021"/>
                  <a:pt x="222250" y="31750"/>
                </a:cubicBezTo>
                <a:cubicBezTo>
                  <a:pt x="228402" y="34387"/>
                  <a:pt x="235449" y="34849"/>
                  <a:pt x="241300" y="38100"/>
                </a:cubicBezTo>
                <a:cubicBezTo>
                  <a:pt x="254643" y="45513"/>
                  <a:pt x="264920" y="58673"/>
                  <a:pt x="279400" y="63500"/>
                </a:cubicBezTo>
                <a:lnTo>
                  <a:pt x="317500" y="76200"/>
                </a:lnTo>
                <a:lnTo>
                  <a:pt x="336550" y="69850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59" name="Freeform 358"/>
          <p:cNvSpPr/>
          <p:nvPr/>
        </p:nvSpPr>
        <p:spPr>
          <a:xfrm>
            <a:off x="11252200" y="14659738"/>
            <a:ext cx="768350" cy="377062"/>
          </a:xfrm>
          <a:custGeom>
            <a:avLst/>
            <a:gdLst>
              <a:gd name="connsiteX0" fmla="*/ 768350 w 768350"/>
              <a:gd name="connsiteY0" fmla="*/ 97662 h 377062"/>
              <a:gd name="connsiteX1" fmla="*/ 762000 w 768350"/>
              <a:gd name="connsiteY1" fmla="*/ 78612 h 377062"/>
              <a:gd name="connsiteX2" fmla="*/ 717550 w 768350"/>
              <a:gd name="connsiteY2" fmla="*/ 46862 h 377062"/>
              <a:gd name="connsiteX3" fmla="*/ 654050 w 768350"/>
              <a:gd name="connsiteY3" fmla="*/ 27812 h 377062"/>
              <a:gd name="connsiteX4" fmla="*/ 609600 w 768350"/>
              <a:gd name="connsiteY4" fmla="*/ 15112 h 377062"/>
              <a:gd name="connsiteX5" fmla="*/ 590550 w 768350"/>
              <a:gd name="connsiteY5" fmla="*/ 2412 h 377062"/>
              <a:gd name="connsiteX6" fmla="*/ 546100 w 768350"/>
              <a:gd name="connsiteY6" fmla="*/ 21462 h 377062"/>
              <a:gd name="connsiteX7" fmla="*/ 501650 w 768350"/>
              <a:gd name="connsiteY7" fmla="*/ 72262 h 377062"/>
              <a:gd name="connsiteX8" fmla="*/ 469900 w 768350"/>
              <a:gd name="connsiteY8" fmla="*/ 104012 h 377062"/>
              <a:gd name="connsiteX9" fmla="*/ 450850 w 768350"/>
              <a:gd name="connsiteY9" fmla="*/ 123062 h 377062"/>
              <a:gd name="connsiteX10" fmla="*/ 412750 w 768350"/>
              <a:gd name="connsiteY10" fmla="*/ 148462 h 377062"/>
              <a:gd name="connsiteX11" fmla="*/ 393700 w 768350"/>
              <a:gd name="connsiteY11" fmla="*/ 161162 h 377062"/>
              <a:gd name="connsiteX12" fmla="*/ 349250 w 768350"/>
              <a:gd name="connsiteY12" fmla="*/ 173862 h 377062"/>
              <a:gd name="connsiteX13" fmla="*/ 279400 w 768350"/>
              <a:gd name="connsiteY13" fmla="*/ 167512 h 377062"/>
              <a:gd name="connsiteX14" fmla="*/ 241300 w 768350"/>
              <a:gd name="connsiteY14" fmla="*/ 199262 h 377062"/>
              <a:gd name="connsiteX15" fmla="*/ 209550 w 768350"/>
              <a:gd name="connsiteY15" fmla="*/ 231012 h 377062"/>
              <a:gd name="connsiteX16" fmla="*/ 196850 w 768350"/>
              <a:gd name="connsiteY16" fmla="*/ 250062 h 377062"/>
              <a:gd name="connsiteX17" fmla="*/ 158750 w 768350"/>
              <a:gd name="connsiteY17" fmla="*/ 326262 h 377062"/>
              <a:gd name="connsiteX18" fmla="*/ 120650 w 768350"/>
              <a:gd name="connsiteY18" fmla="*/ 351662 h 377062"/>
              <a:gd name="connsiteX19" fmla="*/ 101600 w 768350"/>
              <a:gd name="connsiteY19" fmla="*/ 364362 h 377062"/>
              <a:gd name="connsiteX20" fmla="*/ 82550 w 768350"/>
              <a:gd name="connsiteY20" fmla="*/ 377062 h 377062"/>
              <a:gd name="connsiteX21" fmla="*/ 0 w 768350"/>
              <a:gd name="connsiteY21" fmla="*/ 377062 h 37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350" h="377062">
                <a:moveTo>
                  <a:pt x="768350" y="97662"/>
                </a:moveTo>
                <a:cubicBezTo>
                  <a:pt x="766233" y="91312"/>
                  <a:pt x="765713" y="84181"/>
                  <a:pt x="762000" y="78612"/>
                </a:cubicBezTo>
                <a:cubicBezTo>
                  <a:pt x="750841" y="61874"/>
                  <a:pt x="735608" y="54085"/>
                  <a:pt x="717550" y="46862"/>
                </a:cubicBezTo>
                <a:cubicBezTo>
                  <a:pt x="679824" y="31772"/>
                  <a:pt x="686796" y="37168"/>
                  <a:pt x="654050" y="27812"/>
                </a:cubicBezTo>
                <a:cubicBezTo>
                  <a:pt x="590281" y="9592"/>
                  <a:pt x="689005" y="34963"/>
                  <a:pt x="609600" y="15112"/>
                </a:cubicBezTo>
                <a:cubicBezTo>
                  <a:pt x="603250" y="10879"/>
                  <a:pt x="598105" y="3491"/>
                  <a:pt x="590550" y="2412"/>
                </a:cubicBezTo>
                <a:cubicBezTo>
                  <a:pt x="573666" y="0"/>
                  <a:pt x="558490" y="13202"/>
                  <a:pt x="546100" y="21462"/>
                </a:cubicBezTo>
                <a:cubicBezTo>
                  <a:pt x="516467" y="65912"/>
                  <a:pt x="533400" y="51095"/>
                  <a:pt x="501650" y="72262"/>
                </a:cubicBezTo>
                <a:cubicBezTo>
                  <a:pt x="478367" y="107187"/>
                  <a:pt x="501650" y="77554"/>
                  <a:pt x="469900" y="104012"/>
                </a:cubicBezTo>
                <a:cubicBezTo>
                  <a:pt x="463001" y="109761"/>
                  <a:pt x="457939" y="117549"/>
                  <a:pt x="450850" y="123062"/>
                </a:cubicBezTo>
                <a:cubicBezTo>
                  <a:pt x="438802" y="132433"/>
                  <a:pt x="425450" y="139995"/>
                  <a:pt x="412750" y="148462"/>
                </a:cubicBezTo>
                <a:cubicBezTo>
                  <a:pt x="406400" y="152695"/>
                  <a:pt x="400940" y="158749"/>
                  <a:pt x="393700" y="161162"/>
                </a:cubicBezTo>
                <a:cubicBezTo>
                  <a:pt x="366371" y="170272"/>
                  <a:pt x="381144" y="165889"/>
                  <a:pt x="349250" y="173862"/>
                </a:cubicBezTo>
                <a:cubicBezTo>
                  <a:pt x="300911" y="157749"/>
                  <a:pt x="324277" y="158537"/>
                  <a:pt x="279400" y="167512"/>
                </a:cubicBezTo>
                <a:cubicBezTo>
                  <a:pt x="260669" y="179999"/>
                  <a:pt x="256579" y="180927"/>
                  <a:pt x="241300" y="199262"/>
                </a:cubicBezTo>
                <a:cubicBezTo>
                  <a:pt x="214842" y="231012"/>
                  <a:pt x="244475" y="207729"/>
                  <a:pt x="209550" y="231012"/>
                </a:cubicBezTo>
                <a:cubicBezTo>
                  <a:pt x="205317" y="237362"/>
                  <a:pt x="199950" y="243088"/>
                  <a:pt x="196850" y="250062"/>
                </a:cubicBezTo>
                <a:cubicBezTo>
                  <a:pt x="186174" y="274083"/>
                  <a:pt x="183765" y="309585"/>
                  <a:pt x="158750" y="326262"/>
                </a:cubicBezTo>
                <a:lnTo>
                  <a:pt x="120650" y="351662"/>
                </a:lnTo>
                <a:lnTo>
                  <a:pt x="101600" y="364362"/>
                </a:lnTo>
                <a:cubicBezTo>
                  <a:pt x="95250" y="368595"/>
                  <a:pt x="90182" y="377062"/>
                  <a:pt x="82550" y="377062"/>
                </a:cubicBezTo>
                <a:lnTo>
                  <a:pt x="0" y="377062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60" name="Freeform 359"/>
          <p:cNvSpPr/>
          <p:nvPr/>
        </p:nvSpPr>
        <p:spPr>
          <a:xfrm>
            <a:off x="10414000" y="15105600"/>
            <a:ext cx="476250" cy="83600"/>
          </a:xfrm>
          <a:custGeom>
            <a:avLst/>
            <a:gdLst>
              <a:gd name="connsiteX0" fmla="*/ 0 w 476250"/>
              <a:gd name="connsiteY0" fmla="*/ 83600 h 83600"/>
              <a:gd name="connsiteX1" fmla="*/ 19050 w 476250"/>
              <a:gd name="connsiteY1" fmla="*/ 77250 h 83600"/>
              <a:gd name="connsiteX2" fmla="*/ 63500 w 476250"/>
              <a:gd name="connsiteY2" fmla="*/ 26450 h 83600"/>
              <a:gd name="connsiteX3" fmla="*/ 82550 w 476250"/>
              <a:gd name="connsiteY3" fmla="*/ 20100 h 83600"/>
              <a:gd name="connsiteX4" fmla="*/ 146050 w 476250"/>
              <a:gd name="connsiteY4" fmla="*/ 7400 h 83600"/>
              <a:gd name="connsiteX5" fmla="*/ 228600 w 476250"/>
              <a:gd name="connsiteY5" fmla="*/ 26450 h 83600"/>
              <a:gd name="connsiteX6" fmla="*/ 247650 w 476250"/>
              <a:gd name="connsiteY6" fmla="*/ 32800 h 83600"/>
              <a:gd name="connsiteX7" fmla="*/ 266700 w 476250"/>
              <a:gd name="connsiteY7" fmla="*/ 39150 h 83600"/>
              <a:gd name="connsiteX8" fmla="*/ 355600 w 476250"/>
              <a:gd name="connsiteY8" fmla="*/ 26450 h 83600"/>
              <a:gd name="connsiteX9" fmla="*/ 406400 w 476250"/>
              <a:gd name="connsiteY9" fmla="*/ 13750 h 83600"/>
              <a:gd name="connsiteX10" fmla="*/ 450850 w 476250"/>
              <a:gd name="connsiteY10" fmla="*/ 1050 h 83600"/>
              <a:gd name="connsiteX11" fmla="*/ 476250 w 476250"/>
              <a:gd name="connsiteY11" fmla="*/ 1050 h 8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250" h="83600">
                <a:moveTo>
                  <a:pt x="0" y="83600"/>
                </a:moveTo>
                <a:cubicBezTo>
                  <a:pt x="6350" y="81483"/>
                  <a:pt x="14317" y="81983"/>
                  <a:pt x="19050" y="77250"/>
                </a:cubicBezTo>
                <a:cubicBezTo>
                  <a:pt x="57150" y="39150"/>
                  <a:pt x="27517" y="44442"/>
                  <a:pt x="63500" y="26450"/>
                </a:cubicBezTo>
                <a:cubicBezTo>
                  <a:pt x="69487" y="23457"/>
                  <a:pt x="76028" y="21605"/>
                  <a:pt x="82550" y="20100"/>
                </a:cubicBezTo>
                <a:cubicBezTo>
                  <a:pt x="103583" y="15246"/>
                  <a:pt x="146050" y="7400"/>
                  <a:pt x="146050" y="7400"/>
                </a:cubicBezTo>
                <a:cubicBezTo>
                  <a:pt x="203752" y="15643"/>
                  <a:pt x="176301" y="9017"/>
                  <a:pt x="228600" y="26450"/>
                </a:cubicBezTo>
                <a:lnTo>
                  <a:pt x="247650" y="32800"/>
                </a:lnTo>
                <a:lnTo>
                  <a:pt x="266700" y="39150"/>
                </a:lnTo>
                <a:cubicBezTo>
                  <a:pt x="311495" y="34173"/>
                  <a:pt x="318052" y="35115"/>
                  <a:pt x="355600" y="26450"/>
                </a:cubicBezTo>
                <a:cubicBezTo>
                  <a:pt x="372607" y="22525"/>
                  <a:pt x="389841" y="19270"/>
                  <a:pt x="406400" y="13750"/>
                </a:cubicBezTo>
                <a:cubicBezTo>
                  <a:pt x="419053" y="9532"/>
                  <a:pt x="438093" y="2645"/>
                  <a:pt x="450850" y="1050"/>
                </a:cubicBezTo>
                <a:cubicBezTo>
                  <a:pt x="459251" y="0"/>
                  <a:pt x="467783" y="1050"/>
                  <a:pt x="476250" y="105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61" name="Freeform 360"/>
          <p:cNvSpPr/>
          <p:nvPr/>
        </p:nvSpPr>
        <p:spPr>
          <a:xfrm>
            <a:off x="11150600" y="15056520"/>
            <a:ext cx="111736" cy="76654"/>
          </a:xfrm>
          <a:custGeom>
            <a:avLst/>
            <a:gdLst>
              <a:gd name="connsiteX0" fmla="*/ 0 w 111736"/>
              <a:gd name="connsiteY0" fmla="*/ 69180 h 76654"/>
              <a:gd name="connsiteX1" fmla="*/ 82550 w 111736"/>
              <a:gd name="connsiteY1" fmla="*/ 43780 h 76654"/>
              <a:gd name="connsiteX2" fmla="*/ 95250 w 111736"/>
              <a:gd name="connsiteY2" fmla="*/ 18380 h 7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36" h="76654">
                <a:moveTo>
                  <a:pt x="0" y="69180"/>
                </a:moveTo>
                <a:cubicBezTo>
                  <a:pt x="43594" y="64821"/>
                  <a:pt x="60634" y="76654"/>
                  <a:pt x="82550" y="43780"/>
                </a:cubicBezTo>
                <a:cubicBezTo>
                  <a:pt x="111736" y="0"/>
                  <a:pt x="74378" y="39252"/>
                  <a:pt x="95250" y="1838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62" name="Freeform 361"/>
          <p:cNvSpPr/>
          <p:nvPr/>
        </p:nvSpPr>
        <p:spPr>
          <a:xfrm>
            <a:off x="9696450" y="15125700"/>
            <a:ext cx="723900" cy="406400"/>
          </a:xfrm>
          <a:custGeom>
            <a:avLst/>
            <a:gdLst>
              <a:gd name="connsiteX0" fmla="*/ 0 w 723900"/>
              <a:gd name="connsiteY0" fmla="*/ 406400 h 406400"/>
              <a:gd name="connsiteX1" fmla="*/ 25400 w 723900"/>
              <a:gd name="connsiteY1" fmla="*/ 368300 h 406400"/>
              <a:gd name="connsiteX2" fmla="*/ 38100 w 723900"/>
              <a:gd name="connsiteY2" fmla="*/ 330200 h 406400"/>
              <a:gd name="connsiteX3" fmla="*/ 76200 w 723900"/>
              <a:gd name="connsiteY3" fmla="*/ 298450 h 406400"/>
              <a:gd name="connsiteX4" fmla="*/ 95250 w 723900"/>
              <a:gd name="connsiteY4" fmla="*/ 279400 h 406400"/>
              <a:gd name="connsiteX5" fmla="*/ 171450 w 723900"/>
              <a:gd name="connsiteY5" fmla="*/ 241300 h 406400"/>
              <a:gd name="connsiteX6" fmla="*/ 304800 w 723900"/>
              <a:gd name="connsiteY6" fmla="*/ 234950 h 406400"/>
              <a:gd name="connsiteX7" fmla="*/ 323850 w 723900"/>
              <a:gd name="connsiteY7" fmla="*/ 228600 h 406400"/>
              <a:gd name="connsiteX8" fmla="*/ 355600 w 723900"/>
              <a:gd name="connsiteY8" fmla="*/ 196850 h 406400"/>
              <a:gd name="connsiteX9" fmla="*/ 400050 w 723900"/>
              <a:gd name="connsiteY9" fmla="*/ 190500 h 406400"/>
              <a:gd name="connsiteX10" fmla="*/ 425450 w 723900"/>
              <a:gd name="connsiteY10" fmla="*/ 133350 h 406400"/>
              <a:gd name="connsiteX11" fmla="*/ 450850 w 723900"/>
              <a:gd name="connsiteY11" fmla="*/ 76200 h 406400"/>
              <a:gd name="connsiteX12" fmla="*/ 457200 w 723900"/>
              <a:gd name="connsiteY12" fmla="*/ 57150 h 406400"/>
              <a:gd name="connsiteX13" fmla="*/ 482600 w 723900"/>
              <a:gd name="connsiteY13" fmla="*/ 19050 h 406400"/>
              <a:gd name="connsiteX14" fmla="*/ 495300 w 723900"/>
              <a:gd name="connsiteY14" fmla="*/ 0 h 406400"/>
              <a:gd name="connsiteX15" fmla="*/ 539750 w 723900"/>
              <a:gd name="connsiteY15" fmla="*/ 6350 h 406400"/>
              <a:gd name="connsiteX16" fmla="*/ 552450 w 723900"/>
              <a:gd name="connsiteY16" fmla="*/ 25400 h 406400"/>
              <a:gd name="connsiteX17" fmla="*/ 577850 w 723900"/>
              <a:gd name="connsiteY17" fmla="*/ 88900 h 406400"/>
              <a:gd name="connsiteX18" fmla="*/ 596900 w 723900"/>
              <a:gd name="connsiteY18" fmla="*/ 101600 h 406400"/>
              <a:gd name="connsiteX19" fmla="*/ 635000 w 723900"/>
              <a:gd name="connsiteY19" fmla="*/ 114300 h 406400"/>
              <a:gd name="connsiteX20" fmla="*/ 679450 w 723900"/>
              <a:gd name="connsiteY20" fmla="*/ 107950 h 406400"/>
              <a:gd name="connsiteX21" fmla="*/ 711200 w 723900"/>
              <a:gd name="connsiteY21" fmla="*/ 76200 h 406400"/>
              <a:gd name="connsiteX22" fmla="*/ 723900 w 723900"/>
              <a:gd name="connsiteY22" fmla="*/ 6985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3900" h="406400">
                <a:moveTo>
                  <a:pt x="0" y="406400"/>
                </a:moveTo>
                <a:cubicBezTo>
                  <a:pt x="8467" y="393700"/>
                  <a:pt x="20573" y="382780"/>
                  <a:pt x="25400" y="368300"/>
                </a:cubicBezTo>
                <a:cubicBezTo>
                  <a:pt x="29633" y="355600"/>
                  <a:pt x="28634" y="339666"/>
                  <a:pt x="38100" y="330200"/>
                </a:cubicBezTo>
                <a:cubicBezTo>
                  <a:pt x="93755" y="274545"/>
                  <a:pt x="23156" y="342653"/>
                  <a:pt x="76200" y="298450"/>
                </a:cubicBezTo>
                <a:cubicBezTo>
                  <a:pt x="83099" y="292701"/>
                  <a:pt x="88161" y="284913"/>
                  <a:pt x="95250" y="279400"/>
                </a:cubicBezTo>
                <a:cubicBezTo>
                  <a:pt x="113537" y="265177"/>
                  <a:pt x="146016" y="242511"/>
                  <a:pt x="171450" y="241300"/>
                </a:cubicBezTo>
                <a:lnTo>
                  <a:pt x="304800" y="234950"/>
                </a:lnTo>
                <a:cubicBezTo>
                  <a:pt x="311150" y="232833"/>
                  <a:pt x="318623" y="232781"/>
                  <a:pt x="323850" y="228600"/>
                </a:cubicBezTo>
                <a:cubicBezTo>
                  <a:pt x="345863" y="210989"/>
                  <a:pt x="325120" y="205994"/>
                  <a:pt x="355600" y="196850"/>
                </a:cubicBezTo>
                <a:cubicBezTo>
                  <a:pt x="369936" y="192549"/>
                  <a:pt x="385233" y="192617"/>
                  <a:pt x="400050" y="190500"/>
                </a:cubicBezTo>
                <a:cubicBezTo>
                  <a:pt x="434308" y="167661"/>
                  <a:pt x="412618" y="188957"/>
                  <a:pt x="425450" y="133350"/>
                </a:cubicBezTo>
                <a:cubicBezTo>
                  <a:pt x="439492" y="72501"/>
                  <a:pt x="431335" y="115230"/>
                  <a:pt x="450850" y="76200"/>
                </a:cubicBezTo>
                <a:cubicBezTo>
                  <a:pt x="453843" y="70213"/>
                  <a:pt x="453949" y="63001"/>
                  <a:pt x="457200" y="57150"/>
                </a:cubicBezTo>
                <a:cubicBezTo>
                  <a:pt x="464613" y="43807"/>
                  <a:pt x="474133" y="31750"/>
                  <a:pt x="482600" y="19050"/>
                </a:cubicBezTo>
                <a:lnTo>
                  <a:pt x="495300" y="0"/>
                </a:lnTo>
                <a:cubicBezTo>
                  <a:pt x="510117" y="2117"/>
                  <a:pt x="526073" y="271"/>
                  <a:pt x="539750" y="6350"/>
                </a:cubicBezTo>
                <a:cubicBezTo>
                  <a:pt x="546724" y="9450"/>
                  <a:pt x="549350" y="18426"/>
                  <a:pt x="552450" y="25400"/>
                </a:cubicBezTo>
                <a:cubicBezTo>
                  <a:pt x="559218" y="40628"/>
                  <a:pt x="565474" y="74049"/>
                  <a:pt x="577850" y="88900"/>
                </a:cubicBezTo>
                <a:cubicBezTo>
                  <a:pt x="582736" y="94763"/>
                  <a:pt x="589926" y="98500"/>
                  <a:pt x="596900" y="101600"/>
                </a:cubicBezTo>
                <a:cubicBezTo>
                  <a:pt x="609133" y="107037"/>
                  <a:pt x="635000" y="114300"/>
                  <a:pt x="635000" y="114300"/>
                </a:cubicBezTo>
                <a:cubicBezTo>
                  <a:pt x="649817" y="112183"/>
                  <a:pt x="665114" y="112251"/>
                  <a:pt x="679450" y="107950"/>
                </a:cubicBezTo>
                <a:cubicBezTo>
                  <a:pt x="703640" y="100693"/>
                  <a:pt x="695476" y="91924"/>
                  <a:pt x="711200" y="76200"/>
                </a:cubicBezTo>
                <a:cubicBezTo>
                  <a:pt x="714547" y="72853"/>
                  <a:pt x="719667" y="71967"/>
                  <a:pt x="723900" y="6985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63" name="Freeform 362"/>
          <p:cNvSpPr/>
          <p:nvPr/>
        </p:nvSpPr>
        <p:spPr>
          <a:xfrm>
            <a:off x="8934450" y="16135350"/>
            <a:ext cx="32445" cy="76200"/>
          </a:xfrm>
          <a:custGeom>
            <a:avLst/>
            <a:gdLst>
              <a:gd name="connsiteX0" fmla="*/ 0 w 32445"/>
              <a:gd name="connsiteY0" fmla="*/ 76200 h 76200"/>
              <a:gd name="connsiteX1" fmla="*/ 25400 w 32445"/>
              <a:gd name="connsiteY1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445" h="76200">
                <a:moveTo>
                  <a:pt x="0" y="76200"/>
                </a:moveTo>
                <a:cubicBezTo>
                  <a:pt x="32445" y="27533"/>
                  <a:pt x="25400" y="53364"/>
                  <a:pt x="25400" y="0"/>
                </a:cubicBezTo>
              </a:path>
            </a:pathLst>
          </a:cu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64" name="Freeform 363"/>
          <p:cNvSpPr/>
          <p:nvPr/>
        </p:nvSpPr>
        <p:spPr>
          <a:xfrm>
            <a:off x="9385300" y="15513050"/>
            <a:ext cx="50800" cy="76200"/>
          </a:xfrm>
          <a:custGeom>
            <a:avLst/>
            <a:gdLst>
              <a:gd name="connsiteX0" fmla="*/ 50800 w 50800"/>
              <a:gd name="connsiteY0" fmla="*/ 0 h 76200"/>
              <a:gd name="connsiteX1" fmla="*/ 44450 w 50800"/>
              <a:gd name="connsiteY1" fmla="*/ 19050 h 76200"/>
              <a:gd name="connsiteX2" fmla="*/ 25400 w 50800"/>
              <a:gd name="connsiteY2" fmla="*/ 25400 h 76200"/>
              <a:gd name="connsiteX3" fmla="*/ 12700 w 50800"/>
              <a:gd name="connsiteY3" fmla="*/ 63500 h 76200"/>
              <a:gd name="connsiteX4" fmla="*/ 0 w 50800"/>
              <a:gd name="connsiteY4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0" h="76200">
                <a:moveTo>
                  <a:pt x="50800" y="0"/>
                </a:moveTo>
                <a:cubicBezTo>
                  <a:pt x="48683" y="6350"/>
                  <a:pt x="49183" y="14317"/>
                  <a:pt x="44450" y="19050"/>
                </a:cubicBezTo>
                <a:cubicBezTo>
                  <a:pt x="39717" y="23783"/>
                  <a:pt x="29291" y="19953"/>
                  <a:pt x="25400" y="25400"/>
                </a:cubicBezTo>
                <a:cubicBezTo>
                  <a:pt x="17619" y="36293"/>
                  <a:pt x="22166" y="54034"/>
                  <a:pt x="12700" y="63500"/>
                </a:cubicBezTo>
                <a:lnTo>
                  <a:pt x="0" y="76200"/>
                </a:ln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65" name="Freeform 364"/>
          <p:cNvSpPr/>
          <p:nvPr/>
        </p:nvSpPr>
        <p:spPr>
          <a:xfrm>
            <a:off x="9296400" y="15608300"/>
            <a:ext cx="101600" cy="57150"/>
          </a:xfrm>
          <a:custGeom>
            <a:avLst/>
            <a:gdLst>
              <a:gd name="connsiteX0" fmla="*/ 0 w 101600"/>
              <a:gd name="connsiteY0" fmla="*/ 57150 h 57150"/>
              <a:gd name="connsiteX1" fmla="*/ 19050 w 101600"/>
              <a:gd name="connsiteY1" fmla="*/ 44450 h 57150"/>
              <a:gd name="connsiteX2" fmla="*/ 57150 w 101600"/>
              <a:gd name="connsiteY2" fmla="*/ 31750 h 57150"/>
              <a:gd name="connsiteX3" fmla="*/ 95250 w 101600"/>
              <a:gd name="connsiteY3" fmla="*/ 12700 h 57150"/>
              <a:gd name="connsiteX4" fmla="*/ 101600 w 101600"/>
              <a:gd name="connsiteY4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" h="57150">
                <a:moveTo>
                  <a:pt x="0" y="57150"/>
                </a:moveTo>
                <a:cubicBezTo>
                  <a:pt x="6350" y="52917"/>
                  <a:pt x="12076" y="47550"/>
                  <a:pt x="19050" y="44450"/>
                </a:cubicBezTo>
                <a:cubicBezTo>
                  <a:pt x="31283" y="39013"/>
                  <a:pt x="44450" y="35983"/>
                  <a:pt x="57150" y="31750"/>
                </a:cubicBezTo>
                <a:cubicBezTo>
                  <a:pt x="72644" y="26585"/>
                  <a:pt x="82940" y="25010"/>
                  <a:pt x="95250" y="12700"/>
                </a:cubicBezTo>
                <a:cubicBezTo>
                  <a:pt x="98597" y="9353"/>
                  <a:pt x="99483" y="4233"/>
                  <a:pt x="101600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66" name="Freeform 365"/>
          <p:cNvSpPr/>
          <p:nvPr/>
        </p:nvSpPr>
        <p:spPr>
          <a:xfrm>
            <a:off x="9429750" y="15430500"/>
            <a:ext cx="69850" cy="82550"/>
          </a:xfrm>
          <a:custGeom>
            <a:avLst/>
            <a:gdLst>
              <a:gd name="connsiteX0" fmla="*/ 0 w 69850"/>
              <a:gd name="connsiteY0" fmla="*/ 82550 h 82550"/>
              <a:gd name="connsiteX1" fmla="*/ 6350 w 69850"/>
              <a:gd name="connsiteY1" fmla="*/ 63500 h 82550"/>
              <a:gd name="connsiteX2" fmla="*/ 12700 w 69850"/>
              <a:gd name="connsiteY2" fmla="*/ 38100 h 82550"/>
              <a:gd name="connsiteX3" fmla="*/ 31750 w 69850"/>
              <a:gd name="connsiteY3" fmla="*/ 19050 h 82550"/>
              <a:gd name="connsiteX4" fmla="*/ 50800 w 69850"/>
              <a:gd name="connsiteY4" fmla="*/ 6350 h 82550"/>
              <a:gd name="connsiteX5" fmla="*/ 69850 w 69850"/>
              <a:gd name="connsiteY5" fmla="*/ 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50" h="82550">
                <a:moveTo>
                  <a:pt x="0" y="82550"/>
                </a:moveTo>
                <a:cubicBezTo>
                  <a:pt x="2117" y="76200"/>
                  <a:pt x="4511" y="69936"/>
                  <a:pt x="6350" y="63500"/>
                </a:cubicBezTo>
                <a:cubicBezTo>
                  <a:pt x="8748" y="55109"/>
                  <a:pt x="8370" y="45677"/>
                  <a:pt x="12700" y="38100"/>
                </a:cubicBezTo>
                <a:cubicBezTo>
                  <a:pt x="17155" y="30303"/>
                  <a:pt x="24851" y="24799"/>
                  <a:pt x="31750" y="19050"/>
                </a:cubicBezTo>
                <a:cubicBezTo>
                  <a:pt x="37613" y="14164"/>
                  <a:pt x="43974" y="9763"/>
                  <a:pt x="50800" y="6350"/>
                </a:cubicBezTo>
                <a:cubicBezTo>
                  <a:pt x="56787" y="3357"/>
                  <a:pt x="69850" y="0"/>
                  <a:pt x="69850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67" name="Freeform 366"/>
          <p:cNvSpPr/>
          <p:nvPr/>
        </p:nvSpPr>
        <p:spPr>
          <a:xfrm>
            <a:off x="9577361" y="15450331"/>
            <a:ext cx="112739" cy="64291"/>
          </a:xfrm>
          <a:custGeom>
            <a:avLst/>
            <a:gdLst>
              <a:gd name="connsiteX0" fmla="*/ 11139 w 112739"/>
              <a:gd name="connsiteY0" fmla="*/ 5569 h 64291"/>
              <a:gd name="connsiteX1" fmla="*/ 49239 w 112739"/>
              <a:gd name="connsiteY1" fmla="*/ 24619 h 64291"/>
              <a:gd name="connsiteX2" fmla="*/ 68289 w 112739"/>
              <a:gd name="connsiteY2" fmla="*/ 30969 h 64291"/>
              <a:gd name="connsiteX3" fmla="*/ 100039 w 112739"/>
              <a:gd name="connsiteY3" fmla="*/ 62719 h 64291"/>
              <a:gd name="connsiteX4" fmla="*/ 112739 w 112739"/>
              <a:gd name="connsiteY4" fmla="*/ 62719 h 6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39" h="64291">
                <a:moveTo>
                  <a:pt x="11139" y="5569"/>
                </a:moveTo>
                <a:cubicBezTo>
                  <a:pt x="59022" y="21530"/>
                  <a:pt x="0" y="0"/>
                  <a:pt x="49239" y="24619"/>
                </a:cubicBezTo>
                <a:cubicBezTo>
                  <a:pt x="55226" y="27612"/>
                  <a:pt x="61939" y="28852"/>
                  <a:pt x="68289" y="30969"/>
                </a:cubicBezTo>
                <a:cubicBezTo>
                  <a:pt x="79065" y="47133"/>
                  <a:pt x="80797" y="55022"/>
                  <a:pt x="100039" y="62719"/>
                </a:cubicBezTo>
                <a:cubicBezTo>
                  <a:pt x="103970" y="64291"/>
                  <a:pt x="108506" y="62719"/>
                  <a:pt x="112739" y="62719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68" name="Freeform 367"/>
          <p:cNvSpPr/>
          <p:nvPr/>
        </p:nvSpPr>
        <p:spPr>
          <a:xfrm>
            <a:off x="9493250" y="15427846"/>
            <a:ext cx="69850" cy="21704"/>
          </a:xfrm>
          <a:custGeom>
            <a:avLst/>
            <a:gdLst>
              <a:gd name="connsiteX0" fmla="*/ 0 w 69850"/>
              <a:gd name="connsiteY0" fmla="*/ 21704 h 21704"/>
              <a:gd name="connsiteX1" fmla="*/ 19050 w 69850"/>
              <a:gd name="connsiteY1" fmla="*/ 15354 h 21704"/>
              <a:gd name="connsiteX2" fmla="*/ 38100 w 69850"/>
              <a:gd name="connsiteY2" fmla="*/ 2654 h 21704"/>
              <a:gd name="connsiteX3" fmla="*/ 69850 w 69850"/>
              <a:gd name="connsiteY3" fmla="*/ 15354 h 2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50" h="21704">
                <a:moveTo>
                  <a:pt x="0" y="21704"/>
                </a:moveTo>
                <a:cubicBezTo>
                  <a:pt x="6350" y="19587"/>
                  <a:pt x="13063" y="18347"/>
                  <a:pt x="19050" y="15354"/>
                </a:cubicBezTo>
                <a:cubicBezTo>
                  <a:pt x="25876" y="11941"/>
                  <a:pt x="30545" y="3733"/>
                  <a:pt x="38100" y="2654"/>
                </a:cubicBezTo>
                <a:cubicBezTo>
                  <a:pt x="56675" y="0"/>
                  <a:pt x="60666" y="6170"/>
                  <a:pt x="69850" y="15354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69" name="Freeform 368"/>
          <p:cNvSpPr/>
          <p:nvPr/>
        </p:nvSpPr>
        <p:spPr>
          <a:xfrm>
            <a:off x="10890250" y="15072076"/>
            <a:ext cx="279400" cy="59974"/>
          </a:xfrm>
          <a:custGeom>
            <a:avLst/>
            <a:gdLst>
              <a:gd name="connsiteX0" fmla="*/ 0 w 279400"/>
              <a:gd name="connsiteY0" fmla="*/ 40924 h 59974"/>
              <a:gd name="connsiteX1" fmla="*/ 12700 w 279400"/>
              <a:gd name="connsiteY1" fmla="*/ 21874 h 59974"/>
              <a:gd name="connsiteX2" fmla="*/ 31750 w 279400"/>
              <a:gd name="connsiteY2" fmla="*/ 15524 h 59974"/>
              <a:gd name="connsiteX3" fmla="*/ 50800 w 279400"/>
              <a:gd name="connsiteY3" fmla="*/ 2824 h 59974"/>
              <a:gd name="connsiteX4" fmla="*/ 127000 w 279400"/>
              <a:gd name="connsiteY4" fmla="*/ 21874 h 59974"/>
              <a:gd name="connsiteX5" fmla="*/ 139700 w 279400"/>
              <a:gd name="connsiteY5" fmla="*/ 40924 h 59974"/>
              <a:gd name="connsiteX6" fmla="*/ 177800 w 279400"/>
              <a:gd name="connsiteY6" fmla="*/ 53624 h 59974"/>
              <a:gd name="connsiteX7" fmla="*/ 196850 w 279400"/>
              <a:gd name="connsiteY7" fmla="*/ 59974 h 59974"/>
              <a:gd name="connsiteX8" fmla="*/ 279400 w 279400"/>
              <a:gd name="connsiteY8" fmla="*/ 47274 h 5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" h="59974">
                <a:moveTo>
                  <a:pt x="0" y="40924"/>
                </a:moveTo>
                <a:cubicBezTo>
                  <a:pt x="4233" y="34574"/>
                  <a:pt x="6741" y="26642"/>
                  <a:pt x="12700" y="21874"/>
                </a:cubicBezTo>
                <a:cubicBezTo>
                  <a:pt x="17927" y="17693"/>
                  <a:pt x="25763" y="18517"/>
                  <a:pt x="31750" y="15524"/>
                </a:cubicBezTo>
                <a:cubicBezTo>
                  <a:pt x="38576" y="12111"/>
                  <a:pt x="44450" y="7057"/>
                  <a:pt x="50800" y="2824"/>
                </a:cubicBezTo>
                <a:cubicBezTo>
                  <a:pt x="82573" y="6354"/>
                  <a:pt x="105126" y="0"/>
                  <a:pt x="127000" y="21874"/>
                </a:cubicBezTo>
                <a:cubicBezTo>
                  <a:pt x="132396" y="27270"/>
                  <a:pt x="133228" y="36879"/>
                  <a:pt x="139700" y="40924"/>
                </a:cubicBezTo>
                <a:cubicBezTo>
                  <a:pt x="151052" y="48019"/>
                  <a:pt x="165100" y="49391"/>
                  <a:pt x="177800" y="53624"/>
                </a:cubicBezTo>
                <a:lnTo>
                  <a:pt x="196850" y="59974"/>
                </a:lnTo>
                <a:cubicBezTo>
                  <a:pt x="266577" y="46029"/>
                  <a:pt x="238764" y="47274"/>
                  <a:pt x="279400" y="47274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70" name="Freeform 369"/>
          <p:cNvSpPr/>
          <p:nvPr/>
        </p:nvSpPr>
        <p:spPr>
          <a:xfrm>
            <a:off x="12247506" y="13925550"/>
            <a:ext cx="59968" cy="148398"/>
          </a:xfrm>
          <a:custGeom>
            <a:avLst/>
            <a:gdLst>
              <a:gd name="connsiteX0" fmla="*/ 20694 w 59968"/>
              <a:gd name="connsiteY0" fmla="*/ 0 h 148398"/>
              <a:gd name="connsiteX1" fmla="*/ 14344 w 59968"/>
              <a:gd name="connsiteY1" fmla="*/ 19050 h 148398"/>
              <a:gd name="connsiteX2" fmla="*/ 1644 w 59968"/>
              <a:gd name="connsiteY2" fmla="*/ 38100 h 148398"/>
              <a:gd name="connsiteX3" fmla="*/ 20694 w 59968"/>
              <a:gd name="connsiteY3" fmla="*/ 95250 h 148398"/>
              <a:gd name="connsiteX4" fmla="*/ 39744 w 59968"/>
              <a:gd name="connsiteY4" fmla="*/ 101600 h 148398"/>
              <a:gd name="connsiteX5" fmla="*/ 46094 w 59968"/>
              <a:gd name="connsiteY5" fmla="*/ 120650 h 148398"/>
              <a:gd name="connsiteX6" fmla="*/ 58794 w 59968"/>
              <a:gd name="connsiteY6" fmla="*/ 146050 h 14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68" h="148398">
                <a:moveTo>
                  <a:pt x="20694" y="0"/>
                </a:moveTo>
                <a:cubicBezTo>
                  <a:pt x="18577" y="6350"/>
                  <a:pt x="17337" y="13063"/>
                  <a:pt x="14344" y="19050"/>
                </a:cubicBezTo>
                <a:cubicBezTo>
                  <a:pt x="10931" y="25876"/>
                  <a:pt x="2487" y="30515"/>
                  <a:pt x="1644" y="38100"/>
                </a:cubicBezTo>
                <a:cubicBezTo>
                  <a:pt x="0" y="52897"/>
                  <a:pt x="6334" y="83762"/>
                  <a:pt x="20694" y="95250"/>
                </a:cubicBezTo>
                <a:cubicBezTo>
                  <a:pt x="25921" y="99431"/>
                  <a:pt x="33394" y="99483"/>
                  <a:pt x="39744" y="101600"/>
                </a:cubicBezTo>
                <a:cubicBezTo>
                  <a:pt x="41861" y="107950"/>
                  <a:pt x="43101" y="114663"/>
                  <a:pt x="46094" y="120650"/>
                </a:cubicBezTo>
                <a:cubicBezTo>
                  <a:pt x="59968" y="148398"/>
                  <a:pt x="58794" y="130144"/>
                  <a:pt x="58794" y="14605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71" name="Freeform 370"/>
          <p:cNvSpPr/>
          <p:nvPr/>
        </p:nvSpPr>
        <p:spPr>
          <a:xfrm>
            <a:off x="12534900" y="13674378"/>
            <a:ext cx="82550" cy="111472"/>
          </a:xfrm>
          <a:custGeom>
            <a:avLst/>
            <a:gdLst>
              <a:gd name="connsiteX0" fmla="*/ 0 w 82550"/>
              <a:gd name="connsiteY0" fmla="*/ 111472 h 111472"/>
              <a:gd name="connsiteX1" fmla="*/ 12700 w 82550"/>
              <a:gd name="connsiteY1" fmla="*/ 92422 h 111472"/>
              <a:gd name="connsiteX2" fmla="*/ 25400 w 82550"/>
              <a:gd name="connsiteY2" fmla="*/ 54322 h 111472"/>
              <a:gd name="connsiteX3" fmla="*/ 44450 w 82550"/>
              <a:gd name="connsiteY3" fmla="*/ 41622 h 111472"/>
              <a:gd name="connsiteX4" fmla="*/ 82550 w 82550"/>
              <a:gd name="connsiteY4" fmla="*/ 3522 h 11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111472">
                <a:moveTo>
                  <a:pt x="0" y="111472"/>
                </a:moveTo>
                <a:cubicBezTo>
                  <a:pt x="4233" y="105122"/>
                  <a:pt x="9600" y="99396"/>
                  <a:pt x="12700" y="92422"/>
                </a:cubicBezTo>
                <a:cubicBezTo>
                  <a:pt x="18137" y="80189"/>
                  <a:pt x="14261" y="61748"/>
                  <a:pt x="25400" y="54322"/>
                </a:cubicBezTo>
                <a:lnTo>
                  <a:pt x="44450" y="41622"/>
                </a:lnTo>
                <a:cubicBezTo>
                  <a:pt x="72198" y="0"/>
                  <a:pt x="54586" y="3522"/>
                  <a:pt x="82550" y="3522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72" name="Freeform 371"/>
          <p:cNvSpPr/>
          <p:nvPr/>
        </p:nvSpPr>
        <p:spPr>
          <a:xfrm>
            <a:off x="13271500" y="13455650"/>
            <a:ext cx="158750" cy="142729"/>
          </a:xfrm>
          <a:custGeom>
            <a:avLst/>
            <a:gdLst>
              <a:gd name="connsiteX0" fmla="*/ 0 w 158750"/>
              <a:gd name="connsiteY0" fmla="*/ 0 h 142729"/>
              <a:gd name="connsiteX1" fmla="*/ 6350 w 158750"/>
              <a:gd name="connsiteY1" fmla="*/ 25400 h 142729"/>
              <a:gd name="connsiteX2" fmla="*/ 19050 w 158750"/>
              <a:gd name="connsiteY2" fmla="*/ 76200 h 142729"/>
              <a:gd name="connsiteX3" fmla="*/ 44450 w 158750"/>
              <a:gd name="connsiteY3" fmla="*/ 114300 h 142729"/>
              <a:gd name="connsiteX4" fmla="*/ 88900 w 158750"/>
              <a:gd name="connsiteY4" fmla="*/ 127000 h 142729"/>
              <a:gd name="connsiteX5" fmla="*/ 107950 w 158750"/>
              <a:gd name="connsiteY5" fmla="*/ 139700 h 142729"/>
              <a:gd name="connsiteX6" fmla="*/ 158750 w 158750"/>
              <a:gd name="connsiteY6" fmla="*/ 139700 h 14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50" h="142729">
                <a:moveTo>
                  <a:pt x="0" y="0"/>
                </a:moveTo>
                <a:cubicBezTo>
                  <a:pt x="2117" y="8467"/>
                  <a:pt x="4457" y="16881"/>
                  <a:pt x="6350" y="25400"/>
                </a:cubicBezTo>
                <a:cubicBezTo>
                  <a:pt x="8435" y="34783"/>
                  <a:pt x="12746" y="64853"/>
                  <a:pt x="19050" y="76200"/>
                </a:cubicBezTo>
                <a:cubicBezTo>
                  <a:pt x="26463" y="89543"/>
                  <a:pt x="29642" y="110598"/>
                  <a:pt x="44450" y="114300"/>
                </a:cubicBezTo>
                <a:cubicBezTo>
                  <a:pt x="52588" y="116335"/>
                  <a:pt x="79790" y="122445"/>
                  <a:pt x="88900" y="127000"/>
                </a:cubicBezTo>
                <a:cubicBezTo>
                  <a:pt x="95726" y="130413"/>
                  <a:pt x="100441" y="138335"/>
                  <a:pt x="107950" y="139700"/>
                </a:cubicBezTo>
                <a:cubicBezTo>
                  <a:pt x="124610" y="142729"/>
                  <a:pt x="141817" y="139700"/>
                  <a:pt x="158750" y="13970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73" name="Freeform 372"/>
          <p:cNvSpPr/>
          <p:nvPr/>
        </p:nvSpPr>
        <p:spPr>
          <a:xfrm>
            <a:off x="13684250" y="13208000"/>
            <a:ext cx="438150" cy="152400"/>
          </a:xfrm>
          <a:custGeom>
            <a:avLst/>
            <a:gdLst>
              <a:gd name="connsiteX0" fmla="*/ 0 w 438150"/>
              <a:gd name="connsiteY0" fmla="*/ 152400 h 152400"/>
              <a:gd name="connsiteX1" fmla="*/ 63500 w 438150"/>
              <a:gd name="connsiteY1" fmla="*/ 133350 h 152400"/>
              <a:gd name="connsiteX2" fmla="*/ 82550 w 438150"/>
              <a:gd name="connsiteY2" fmla="*/ 127000 h 152400"/>
              <a:gd name="connsiteX3" fmla="*/ 120650 w 438150"/>
              <a:gd name="connsiteY3" fmla="*/ 101600 h 152400"/>
              <a:gd name="connsiteX4" fmla="*/ 158750 w 438150"/>
              <a:gd name="connsiteY4" fmla="*/ 69850 h 152400"/>
              <a:gd name="connsiteX5" fmla="*/ 177800 w 438150"/>
              <a:gd name="connsiteY5" fmla="*/ 31750 h 152400"/>
              <a:gd name="connsiteX6" fmla="*/ 215900 w 438150"/>
              <a:gd name="connsiteY6" fmla="*/ 12700 h 152400"/>
              <a:gd name="connsiteX7" fmla="*/ 234950 w 438150"/>
              <a:gd name="connsiteY7" fmla="*/ 0 h 152400"/>
              <a:gd name="connsiteX8" fmla="*/ 304800 w 438150"/>
              <a:gd name="connsiteY8" fmla="*/ 6350 h 152400"/>
              <a:gd name="connsiteX9" fmla="*/ 342900 w 438150"/>
              <a:gd name="connsiteY9" fmla="*/ 25400 h 152400"/>
              <a:gd name="connsiteX10" fmla="*/ 361950 w 438150"/>
              <a:gd name="connsiteY10" fmla="*/ 31750 h 152400"/>
              <a:gd name="connsiteX11" fmla="*/ 381000 w 438150"/>
              <a:gd name="connsiteY11" fmla="*/ 44450 h 152400"/>
              <a:gd name="connsiteX12" fmla="*/ 419100 w 438150"/>
              <a:gd name="connsiteY12" fmla="*/ 57150 h 152400"/>
              <a:gd name="connsiteX13" fmla="*/ 438150 w 438150"/>
              <a:gd name="connsiteY13" fmla="*/ 635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150" h="152400">
                <a:moveTo>
                  <a:pt x="0" y="152400"/>
                </a:moveTo>
                <a:cubicBezTo>
                  <a:pt x="38387" y="142803"/>
                  <a:pt x="17121" y="148810"/>
                  <a:pt x="63500" y="133350"/>
                </a:cubicBezTo>
                <a:cubicBezTo>
                  <a:pt x="69850" y="131233"/>
                  <a:pt x="76981" y="130713"/>
                  <a:pt x="82550" y="127000"/>
                </a:cubicBezTo>
                <a:cubicBezTo>
                  <a:pt x="95250" y="118533"/>
                  <a:pt x="109857" y="112393"/>
                  <a:pt x="120650" y="101600"/>
                </a:cubicBezTo>
                <a:cubicBezTo>
                  <a:pt x="145096" y="77154"/>
                  <a:pt x="132228" y="87531"/>
                  <a:pt x="158750" y="69850"/>
                </a:cubicBezTo>
                <a:cubicBezTo>
                  <a:pt x="163915" y="54356"/>
                  <a:pt x="165490" y="44060"/>
                  <a:pt x="177800" y="31750"/>
                </a:cubicBezTo>
                <a:cubicBezTo>
                  <a:pt x="195998" y="13552"/>
                  <a:pt x="195242" y="23029"/>
                  <a:pt x="215900" y="12700"/>
                </a:cubicBezTo>
                <a:cubicBezTo>
                  <a:pt x="222726" y="9287"/>
                  <a:pt x="228600" y="4233"/>
                  <a:pt x="234950" y="0"/>
                </a:cubicBezTo>
                <a:cubicBezTo>
                  <a:pt x="258233" y="2117"/>
                  <a:pt x="281656" y="3044"/>
                  <a:pt x="304800" y="6350"/>
                </a:cubicBezTo>
                <a:cubicBezTo>
                  <a:pt x="327145" y="9542"/>
                  <a:pt x="322779" y="15339"/>
                  <a:pt x="342900" y="25400"/>
                </a:cubicBezTo>
                <a:cubicBezTo>
                  <a:pt x="348887" y="28393"/>
                  <a:pt x="355963" y="28757"/>
                  <a:pt x="361950" y="31750"/>
                </a:cubicBezTo>
                <a:cubicBezTo>
                  <a:pt x="368776" y="35163"/>
                  <a:pt x="374026" y="41350"/>
                  <a:pt x="381000" y="44450"/>
                </a:cubicBezTo>
                <a:cubicBezTo>
                  <a:pt x="393233" y="49887"/>
                  <a:pt x="406400" y="52917"/>
                  <a:pt x="419100" y="57150"/>
                </a:cubicBezTo>
                <a:lnTo>
                  <a:pt x="438150" y="63500"/>
                </a:ln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74" name="Freeform 373"/>
          <p:cNvSpPr/>
          <p:nvPr/>
        </p:nvSpPr>
        <p:spPr>
          <a:xfrm>
            <a:off x="13430250" y="13362604"/>
            <a:ext cx="249658" cy="226396"/>
          </a:xfrm>
          <a:custGeom>
            <a:avLst/>
            <a:gdLst>
              <a:gd name="connsiteX0" fmla="*/ 0 w 249658"/>
              <a:gd name="connsiteY0" fmla="*/ 226396 h 226396"/>
              <a:gd name="connsiteX1" fmla="*/ 19050 w 249658"/>
              <a:gd name="connsiteY1" fmla="*/ 220046 h 226396"/>
              <a:gd name="connsiteX2" fmla="*/ 38100 w 249658"/>
              <a:gd name="connsiteY2" fmla="*/ 200996 h 226396"/>
              <a:gd name="connsiteX3" fmla="*/ 57150 w 249658"/>
              <a:gd name="connsiteY3" fmla="*/ 188296 h 226396"/>
              <a:gd name="connsiteX4" fmla="*/ 82550 w 249658"/>
              <a:gd name="connsiteY4" fmla="*/ 150196 h 226396"/>
              <a:gd name="connsiteX5" fmla="*/ 139700 w 249658"/>
              <a:gd name="connsiteY5" fmla="*/ 99396 h 226396"/>
              <a:gd name="connsiteX6" fmla="*/ 177800 w 249658"/>
              <a:gd name="connsiteY6" fmla="*/ 61296 h 226396"/>
              <a:gd name="connsiteX7" fmla="*/ 196850 w 249658"/>
              <a:gd name="connsiteY7" fmla="*/ 42246 h 226396"/>
              <a:gd name="connsiteX8" fmla="*/ 215900 w 249658"/>
              <a:gd name="connsiteY8" fmla="*/ 35896 h 226396"/>
              <a:gd name="connsiteX9" fmla="*/ 228600 w 249658"/>
              <a:gd name="connsiteY9" fmla="*/ 16846 h 226396"/>
              <a:gd name="connsiteX10" fmla="*/ 247650 w 249658"/>
              <a:gd name="connsiteY10" fmla="*/ 4146 h 22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658" h="226396">
                <a:moveTo>
                  <a:pt x="0" y="226396"/>
                </a:moveTo>
                <a:cubicBezTo>
                  <a:pt x="6350" y="224279"/>
                  <a:pt x="13481" y="223759"/>
                  <a:pt x="19050" y="220046"/>
                </a:cubicBezTo>
                <a:cubicBezTo>
                  <a:pt x="26522" y="215065"/>
                  <a:pt x="31201" y="206745"/>
                  <a:pt x="38100" y="200996"/>
                </a:cubicBezTo>
                <a:cubicBezTo>
                  <a:pt x="43963" y="196110"/>
                  <a:pt x="50800" y="192529"/>
                  <a:pt x="57150" y="188296"/>
                </a:cubicBezTo>
                <a:cubicBezTo>
                  <a:pt x="65617" y="175596"/>
                  <a:pt x="69850" y="158663"/>
                  <a:pt x="82550" y="150196"/>
                </a:cubicBezTo>
                <a:cubicBezTo>
                  <a:pt x="116544" y="127533"/>
                  <a:pt x="96204" y="142892"/>
                  <a:pt x="139700" y="99396"/>
                </a:cubicBezTo>
                <a:lnTo>
                  <a:pt x="177800" y="61296"/>
                </a:lnTo>
                <a:cubicBezTo>
                  <a:pt x="184150" y="54946"/>
                  <a:pt x="188331" y="45086"/>
                  <a:pt x="196850" y="42246"/>
                </a:cubicBezTo>
                <a:lnTo>
                  <a:pt x="215900" y="35896"/>
                </a:lnTo>
                <a:cubicBezTo>
                  <a:pt x="220133" y="29546"/>
                  <a:pt x="222641" y="21614"/>
                  <a:pt x="228600" y="16846"/>
                </a:cubicBezTo>
                <a:cubicBezTo>
                  <a:pt x="249658" y="0"/>
                  <a:pt x="247650" y="20297"/>
                  <a:pt x="247650" y="41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75" name="Freeform 374"/>
          <p:cNvSpPr/>
          <p:nvPr/>
        </p:nvSpPr>
        <p:spPr>
          <a:xfrm>
            <a:off x="12306300" y="14065250"/>
            <a:ext cx="311150" cy="273050"/>
          </a:xfrm>
          <a:custGeom>
            <a:avLst/>
            <a:gdLst>
              <a:gd name="connsiteX0" fmla="*/ 0 w 311150"/>
              <a:gd name="connsiteY0" fmla="*/ 0 h 273050"/>
              <a:gd name="connsiteX1" fmla="*/ 6350 w 311150"/>
              <a:gd name="connsiteY1" fmla="*/ 19050 h 273050"/>
              <a:gd name="connsiteX2" fmla="*/ 38100 w 311150"/>
              <a:gd name="connsiteY2" fmla="*/ 57150 h 273050"/>
              <a:gd name="connsiteX3" fmla="*/ 50800 w 311150"/>
              <a:gd name="connsiteY3" fmla="*/ 107950 h 273050"/>
              <a:gd name="connsiteX4" fmla="*/ 57150 w 311150"/>
              <a:gd name="connsiteY4" fmla="*/ 165100 h 273050"/>
              <a:gd name="connsiteX5" fmla="*/ 69850 w 311150"/>
              <a:gd name="connsiteY5" fmla="*/ 184150 h 273050"/>
              <a:gd name="connsiteX6" fmla="*/ 101600 w 311150"/>
              <a:gd name="connsiteY6" fmla="*/ 241300 h 273050"/>
              <a:gd name="connsiteX7" fmla="*/ 139700 w 311150"/>
              <a:gd name="connsiteY7" fmla="*/ 260350 h 273050"/>
              <a:gd name="connsiteX8" fmla="*/ 177800 w 311150"/>
              <a:gd name="connsiteY8" fmla="*/ 273050 h 273050"/>
              <a:gd name="connsiteX9" fmla="*/ 241300 w 311150"/>
              <a:gd name="connsiteY9" fmla="*/ 266700 h 273050"/>
              <a:gd name="connsiteX10" fmla="*/ 260350 w 311150"/>
              <a:gd name="connsiteY10" fmla="*/ 260350 h 273050"/>
              <a:gd name="connsiteX11" fmla="*/ 311150 w 311150"/>
              <a:gd name="connsiteY11" fmla="*/ 26035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150" h="273050">
                <a:moveTo>
                  <a:pt x="0" y="0"/>
                </a:moveTo>
                <a:cubicBezTo>
                  <a:pt x="2117" y="6350"/>
                  <a:pt x="3357" y="13063"/>
                  <a:pt x="6350" y="19050"/>
                </a:cubicBezTo>
                <a:cubicBezTo>
                  <a:pt x="15191" y="36731"/>
                  <a:pt x="24056" y="43106"/>
                  <a:pt x="38100" y="57150"/>
                </a:cubicBezTo>
                <a:cubicBezTo>
                  <a:pt x="45487" y="79311"/>
                  <a:pt x="46969" y="81131"/>
                  <a:pt x="50800" y="107950"/>
                </a:cubicBezTo>
                <a:cubicBezTo>
                  <a:pt x="53511" y="126925"/>
                  <a:pt x="52501" y="146505"/>
                  <a:pt x="57150" y="165100"/>
                </a:cubicBezTo>
                <a:cubicBezTo>
                  <a:pt x="59001" y="172504"/>
                  <a:pt x="66437" y="177324"/>
                  <a:pt x="69850" y="184150"/>
                </a:cubicBezTo>
                <a:cubicBezTo>
                  <a:pt x="78796" y="202042"/>
                  <a:pt x="77574" y="233291"/>
                  <a:pt x="101600" y="241300"/>
                </a:cubicBezTo>
                <a:cubicBezTo>
                  <a:pt x="171075" y="264458"/>
                  <a:pt x="65842" y="227524"/>
                  <a:pt x="139700" y="260350"/>
                </a:cubicBezTo>
                <a:cubicBezTo>
                  <a:pt x="151933" y="265787"/>
                  <a:pt x="177800" y="273050"/>
                  <a:pt x="177800" y="273050"/>
                </a:cubicBezTo>
                <a:cubicBezTo>
                  <a:pt x="198967" y="270933"/>
                  <a:pt x="220275" y="269935"/>
                  <a:pt x="241300" y="266700"/>
                </a:cubicBezTo>
                <a:cubicBezTo>
                  <a:pt x="247916" y="265682"/>
                  <a:pt x="253684" y="260956"/>
                  <a:pt x="260350" y="260350"/>
                </a:cubicBezTo>
                <a:cubicBezTo>
                  <a:pt x="277214" y="258817"/>
                  <a:pt x="294217" y="260350"/>
                  <a:pt x="311150" y="26035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76" name="Freeform 375"/>
          <p:cNvSpPr/>
          <p:nvPr/>
        </p:nvSpPr>
        <p:spPr>
          <a:xfrm>
            <a:off x="12274550" y="13779500"/>
            <a:ext cx="254000" cy="139700"/>
          </a:xfrm>
          <a:custGeom>
            <a:avLst/>
            <a:gdLst>
              <a:gd name="connsiteX0" fmla="*/ 0 w 254000"/>
              <a:gd name="connsiteY0" fmla="*/ 139700 h 139700"/>
              <a:gd name="connsiteX1" fmla="*/ 31750 w 254000"/>
              <a:gd name="connsiteY1" fmla="*/ 107950 h 139700"/>
              <a:gd name="connsiteX2" fmla="*/ 50800 w 254000"/>
              <a:gd name="connsiteY2" fmla="*/ 88900 h 139700"/>
              <a:gd name="connsiteX3" fmla="*/ 133350 w 254000"/>
              <a:gd name="connsiteY3" fmla="*/ 82550 h 139700"/>
              <a:gd name="connsiteX4" fmla="*/ 152400 w 254000"/>
              <a:gd name="connsiteY4" fmla="*/ 69850 h 139700"/>
              <a:gd name="connsiteX5" fmla="*/ 190500 w 254000"/>
              <a:gd name="connsiteY5" fmla="*/ 57150 h 139700"/>
              <a:gd name="connsiteX6" fmla="*/ 228600 w 254000"/>
              <a:gd name="connsiteY6" fmla="*/ 31750 h 139700"/>
              <a:gd name="connsiteX7" fmla="*/ 254000 w 254000"/>
              <a:gd name="connsiteY7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000" h="139700">
                <a:moveTo>
                  <a:pt x="0" y="139700"/>
                </a:moveTo>
                <a:cubicBezTo>
                  <a:pt x="23283" y="104775"/>
                  <a:pt x="0" y="134408"/>
                  <a:pt x="31750" y="107950"/>
                </a:cubicBezTo>
                <a:cubicBezTo>
                  <a:pt x="38649" y="102201"/>
                  <a:pt x="42088" y="91078"/>
                  <a:pt x="50800" y="88900"/>
                </a:cubicBezTo>
                <a:cubicBezTo>
                  <a:pt x="77574" y="82207"/>
                  <a:pt x="105833" y="84667"/>
                  <a:pt x="133350" y="82550"/>
                </a:cubicBezTo>
                <a:cubicBezTo>
                  <a:pt x="139700" y="78317"/>
                  <a:pt x="145426" y="72950"/>
                  <a:pt x="152400" y="69850"/>
                </a:cubicBezTo>
                <a:cubicBezTo>
                  <a:pt x="164633" y="64413"/>
                  <a:pt x="179361" y="64576"/>
                  <a:pt x="190500" y="57150"/>
                </a:cubicBezTo>
                <a:lnTo>
                  <a:pt x="228600" y="31750"/>
                </a:lnTo>
                <a:cubicBezTo>
                  <a:pt x="244621" y="7719"/>
                  <a:pt x="235904" y="18096"/>
                  <a:pt x="254000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77" name="Freeform 376"/>
          <p:cNvSpPr/>
          <p:nvPr/>
        </p:nvSpPr>
        <p:spPr>
          <a:xfrm>
            <a:off x="12617450" y="13321267"/>
            <a:ext cx="666750" cy="347256"/>
          </a:xfrm>
          <a:custGeom>
            <a:avLst/>
            <a:gdLst>
              <a:gd name="connsiteX0" fmla="*/ 0 w 666750"/>
              <a:gd name="connsiteY0" fmla="*/ 343933 h 347256"/>
              <a:gd name="connsiteX1" fmla="*/ 31750 w 666750"/>
              <a:gd name="connsiteY1" fmla="*/ 318533 h 347256"/>
              <a:gd name="connsiteX2" fmla="*/ 50800 w 666750"/>
              <a:gd name="connsiteY2" fmla="*/ 305833 h 347256"/>
              <a:gd name="connsiteX3" fmla="*/ 88900 w 666750"/>
              <a:gd name="connsiteY3" fmla="*/ 274083 h 347256"/>
              <a:gd name="connsiteX4" fmla="*/ 146050 w 666750"/>
              <a:gd name="connsiteY4" fmla="*/ 255033 h 347256"/>
              <a:gd name="connsiteX5" fmla="*/ 184150 w 666750"/>
              <a:gd name="connsiteY5" fmla="*/ 235983 h 347256"/>
              <a:gd name="connsiteX6" fmla="*/ 222250 w 666750"/>
              <a:gd name="connsiteY6" fmla="*/ 197883 h 347256"/>
              <a:gd name="connsiteX7" fmla="*/ 260350 w 666750"/>
              <a:gd name="connsiteY7" fmla="*/ 178833 h 347256"/>
              <a:gd name="connsiteX8" fmla="*/ 298450 w 666750"/>
              <a:gd name="connsiteY8" fmla="*/ 166133 h 347256"/>
              <a:gd name="connsiteX9" fmla="*/ 317500 w 666750"/>
              <a:gd name="connsiteY9" fmla="*/ 153433 h 347256"/>
              <a:gd name="connsiteX10" fmla="*/ 342900 w 666750"/>
              <a:gd name="connsiteY10" fmla="*/ 140733 h 347256"/>
              <a:gd name="connsiteX11" fmla="*/ 381000 w 666750"/>
              <a:gd name="connsiteY11" fmla="*/ 102633 h 347256"/>
              <a:gd name="connsiteX12" fmla="*/ 400050 w 666750"/>
              <a:gd name="connsiteY12" fmla="*/ 83583 h 347256"/>
              <a:gd name="connsiteX13" fmla="*/ 419100 w 666750"/>
              <a:gd name="connsiteY13" fmla="*/ 70883 h 347256"/>
              <a:gd name="connsiteX14" fmla="*/ 469900 w 666750"/>
              <a:gd name="connsiteY14" fmla="*/ 26433 h 347256"/>
              <a:gd name="connsiteX15" fmla="*/ 488950 w 666750"/>
              <a:gd name="connsiteY15" fmla="*/ 7383 h 347256"/>
              <a:gd name="connsiteX16" fmla="*/ 520700 w 666750"/>
              <a:gd name="connsiteY16" fmla="*/ 1033 h 347256"/>
              <a:gd name="connsiteX17" fmla="*/ 558800 w 666750"/>
              <a:gd name="connsiteY17" fmla="*/ 7383 h 347256"/>
              <a:gd name="connsiteX18" fmla="*/ 584200 w 666750"/>
              <a:gd name="connsiteY18" fmla="*/ 45483 h 347256"/>
              <a:gd name="connsiteX19" fmla="*/ 603250 w 666750"/>
              <a:gd name="connsiteY19" fmla="*/ 58183 h 347256"/>
              <a:gd name="connsiteX20" fmla="*/ 609600 w 666750"/>
              <a:gd name="connsiteY20" fmla="*/ 77233 h 347256"/>
              <a:gd name="connsiteX21" fmla="*/ 647700 w 666750"/>
              <a:gd name="connsiteY21" fmla="*/ 115333 h 347256"/>
              <a:gd name="connsiteX22" fmla="*/ 660400 w 666750"/>
              <a:gd name="connsiteY22" fmla="*/ 134383 h 347256"/>
              <a:gd name="connsiteX23" fmla="*/ 666750 w 666750"/>
              <a:gd name="connsiteY23" fmla="*/ 115333 h 347256"/>
              <a:gd name="connsiteX24" fmla="*/ 654050 w 666750"/>
              <a:gd name="connsiteY24" fmla="*/ 70883 h 347256"/>
              <a:gd name="connsiteX25" fmla="*/ 654050 w 666750"/>
              <a:gd name="connsiteY25" fmla="*/ 45483 h 34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6750" h="347256">
                <a:moveTo>
                  <a:pt x="0" y="343933"/>
                </a:moveTo>
                <a:cubicBezTo>
                  <a:pt x="37086" y="331571"/>
                  <a:pt x="3027" y="347256"/>
                  <a:pt x="31750" y="318533"/>
                </a:cubicBezTo>
                <a:cubicBezTo>
                  <a:pt x="37146" y="313137"/>
                  <a:pt x="44937" y="310719"/>
                  <a:pt x="50800" y="305833"/>
                </a:cubicBezTo>
                <a:cubicBezTo>
                  <a:pt x="67890" y="291591"/>
                  <a:pt x="68630" y="283092"/>
                  <a:pt x="88900" y="274083"/>
                </a:cubicBezTo>
                <a:lnTo>
                  <a:pt x="146050" y="255033"/>
                </a:lnTo>
                <a:cubicBezTo>
                  <a:pt x="163703" y="249149"/>
                  <a:pt x="169378" y="249113"/>
                  <a:pt x="184150" y="235983"/>
                </a:cubicBezTo>
                <a:cubicBezTo>
                  <a:pt x="197574" y="224051"/>
                  <a:pt x="205211" y="203563"/>
                  <a:pt x="222250" y="197883"/>
                </a:cubicBezTo>
                <a:cubicBezTo>
                  <a:pt x="291725" y="174725"/>
                  <a:pt x="186492" y="211659"/>
                  <a:pt x="260350" y="178833"/>
                </a:cubicBezTo>
                <a:cubicBezTo>
                  <a:pt x="272583" y="173396"/>
                  <a:pt x="287311" y="173559"/>
                  <a:pt x="298450" y="166133"/>
                </a:cubicBezTo>
                <a:cubicBezTo>
                  <a:pt x="304800" y="161900"/>
                  <a:pt x="310874" y="157219"/>
                  <a:pt x="317500" y="153433"/>
                </a:cubicBezTo>
                <a:cubicBezTo>
                  <a:pt x="325719" y="148737"/>
                  <a:pt x="335508" y="146646"/>
                  <a:pt x="342900" y="140733"/>
                </a:cubicBezTo>
                <a:cubicBezTo>
                  <a:pt x="356925" y="129513"/>
                  <a:pt x="368300" y="115333"/>
                  <a:pt x="381000" y="102633"/>
                </a:cubicBezTo>
                <a:cubicBezTo>
                  <a:pt x="387350" y="96283"/>
                  <a:pt x="392578" y="88564"/>
                  <a:pt x="400050" y="83583"/>
                </a:cubicBezTo>
                <a:lnTo>
                  <a:pt x="419100" y="70883"/>
                </a:lnTo>
                <a:cubicBezTo>
                  <a:pt x="455083" y="16908"/>
                  <a:pt x="395817" y="100516"/>
                  <a:pt x="469900" y="26433"/>
                </a:cubicBezTo>
                <a:cubicBezTo>
                  <a:pt x="476250" y="20083"/>
                  <a:pt x="480918" y="11399"/>
                  <a:pt x="488950" y="7383"/>
                </a:cubicBezTo>
                <a:cubicBezTo>
                  <a:pt x="498603" y="2556"/>
                  <a:pt x="510117" y="3150"/>
                  <a:pt x="520700" y="1033"/>
                </a:cubicBezTo>
                <a:cubicBezTo>
                  <a:pt x="533400" y="3150"/>
                  <a:pt x="548252" y="0"/>
                  <a:pt x="558800" y="7383"/>
                </a:cubicBezTo>
                <a:cubicBezTo>
                  <a:pt x="571304" y="16136"/>
                  <a:pt x="571500" y="37016"/>
                  <a:pt x="584200" y="45483"/>
                </a:cubicBezTo>
                <a:lnTo>
                  <a:pt x="603250" y="58183"/>
                </a:lnTo>
                <a:cubicBezTo>
                  <a:pt x="605367" y="64533"/>
                  <a:pt x="605491" y="71949"/>
                  <a:pt x="609600" y="77233"/>
                </a:cubicBezTo>
                <a:cubicBezTo>
                  <a:pt x="620627" y="91410"/>
                  <a:pt x="637737" y="100389"/>
                  <a:pt x="647700" y="115333"/>
                </a:cubicBezTo>
                <a:lnTo>
                  <a:pt x="660400" y="134383"/>
                </a:lnTo>
                <a:cubicBezTo>
                  <a:pt x="662517" y="128033"/>
                  <a:pt x="666750" y="122026"/>
                  <a:pt x="666750" y="115333"/>
                </a:cubicBezTo>
                <a:cubicBezTo>
                  <a:pt x="666750" y="91742"/>
                  <a:pt x="657044" y="91844"/>
                  <a:pt x="654050" y="70883"/>
                </a:cubicBezTo>
                <a:cubicBezTo>
                  <a:pt x="652853" y="62501"/>
                  <a:pt x="654050" y="53950"/>
                  <a:pt x="654050" y="45483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78" name="Freeform 377"/>
          <p:cNvSpPr/>
          <p:nvPr/>
        </p:nvSpPr>
        <p:spPr>
          <a:xfrm>
            <a:off x="13411200" y="13373100"/>
            <a:ext cx="266700" cy="228600"/>
          </a:xfrm>
          <a:custGeom>
            <a:avLst/>
            <a:gdLst>
              <a:gd name="connsiteX0" fmla="*/ 0 w 266700"/>
              <a:gd name="connsiteY0" fmla="*/ 228600 h 228600"/>
              <a:gd name="connsiteX1" fmla="*/ 31750 w 266700"/>
              <a:gd name="connsiteY1" fmla="*/ 222250 h 228600"/>
              <a:gd name="connsiteX2" fmla="*/ 69850 w 266700"/>
              <a:gd name="connsiteY2" fmla="*/ 184150 h 228600"/>
              <a:gd name="connsiteX3" fmla="*/ 114300 w 266700"/>
              <a:gd name="connsiteY3" fmla="*/ 139700 h 228600"/>
              <a:gd name="connsiteX4" fmla="*/ 133350 w 266700"/>
              <a:gd name="connsiteY4" fmla="*/ 120650 h 228600"/>
              <a:gd name="connsiteX5" fmla="*/ 146050 w 266700"/>
              <a:gd name="connsiteY5" fmla="*/ 101600 h 228600"/>
              <a:gd name="connsiteX6" fmla="*/ 184150 w 266700"/>
              <a:gd name="connsiteY6" fmla="*/ 76200 h 228600"/>
              <a:gd name="connsiteX7" fmla="*/ 203200 w 266700"/>
              <a:gd name="connsiteY7" fmla="*/ 57150 h 228600"/>
              <a:gd name="connsiteX8" fmla="*/ 215900 w 266700"/>
              <a:gd name="connsiteY8" fmla="*/ 38100 h 228600"/>
              <a:gd name="connsiteX9" fmla="*/ 234950 w 266700"/>
              <a:gd name="connsiteY9" fmla="*/ 31750 h 228600"/>
              <a:gd name="connsiteX10" fmla="*/ 266700 w 266700"/>
              <a:gd name="connsiteY10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700" h="228600">
                <a:moveTo>
                  <a:pt x="0" y="228600"/>
                </a:moveTo>
                <a:cubicBezTo>
                  <a:pt x="10583" y="226483"/>
                  <a:pt x="22644" y="228044"/>
                  <a:pt x="31750" y="222250"/>
                </a:cubicBezTo>
                <a:cubicBezTo>
                  <a:pt x="46903" y="212607"/>
                  <a:pt x="69850" y="184150"/>
                  <a:pt x="69850" y="184150"/>
                </a:cubicBezTo>
                <a:cubicBezTo>
                  <a:pt x="84218" y="141045"/>
                  <a:pt x="63352" y="190648"/>
                  <a:pt x="114300" y="139700"/>
                </a:cubicBezTo>
                <a:cubicBezTo>
                  <a:pt x="120650" y="133350"/>
                  <a:pt x="127601" y="127549"/>
                  <a:pt x="133350" y="120650"/>
                </a:cubicBezTo>
                <a:cubicBezTo>
                  <a:pt x="138236" y="114787"/>
                  <a:pt x="140307" y="106626"/>
                  <a:pt x="146050" y="101600"/>
                </a:cubicBezTo>
                <a:cubicBezTo>
                  <a:pt x="157537" y="91549"/>
                  <a:pt x="173357" y="86993"/>
                  <a:pt x="184150" y="76200"/>
                </a:cubicBezTo>
                <a:cubicBezTo>
                  <a:pt x="190500" y="69850"/>
                  <a:pt x="197451" y="64049"/>
                  <a:pt x="203200" y="57150"/>
                </a:cubicBezTo>
                <a:cubicBezTo>
                  <a:pt x="208086" y="51287"/>
                  <a:pt x="209941" y="42868"/>
                  <a:pt x="215900" y="38100"/>
                </a:cubicBezTo>
                <a:cubicBezTo>
                  <a:pt x="221127" y="33919"/>
                  <a:pt x="228600" y="33867"/>
                  <a:pt x="234950" y="31750"/>
                </a:cubicBezTo>
                <a:lnTo>
                  <a:pt x="266700" y="0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79" name="Freeform 378"/>
          <p:cNvSpPr/>
          <p:nvPr/>
        </p:nvSpPr>
        <p:spPr>
          <a:xfrm>
            <a:off x="14966950" y="12655550"/>
            <a:ext cx="127000" cy="60282"/>
          </a:xfrm>
          <a:custGeom>
            <a:avLst/>
            <a:gdLst>
              <a:gd name="connsiteX0" fmla="*/ 0 w 127000"/>
              <a:gd name="connsiteY0" fmla="*/ 0 h 60282"/>
              <a:gd name="connsiteX1" fmla="*/ 31750 w 127000"/>
              <a:gd name="connsiteY1" fmla="*/ 6350 h 60282"/>
              <a:gd name="connsiteX2" fmla="*/ 38100 w 127000"/>
              <a:gd name="connsiteY2" fmla="*/ 25400 h 60282"/>
              <a:gd name="connsiteX3" fmla="*/ 69850 w 127000"/>
              <a:gd name="connsiteY3" fmla="*/ 57150 h 60282"/>
              <a:gd name="connsiteX4" fmla="*/ 127000 w 127000"/>
              <a:gd name="connsiteY4" fmla="*/ 57150 h 6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60282">
                <a:moveTo>
                  <a:pt x="0" y="0"/>
                </a:moveTo>
                <a:cubicBezTo>
                  <a:pt x="10583" y="2117"/>
                  <a:pt x="22770" y="363"/>
                  <a:pt x="31750" y="6350"/>
                </a:cubicBezTo>
                <a:cubicBezTo>
                  <a:pt x="37319" y="10063"/>
                  <a:pt x="35107" y="19413"/>
                  <a:pt x="38100" y="25400"/>
                </a:cubicBezTo>
                <a:cubicBezTo>
                  <a:pt x="43488" y="36176"/>
                  <a:pt x="55995" y="54841"/>
                  <a:pt x="69850" y="57150"/>
                </a:cubicBezTo>
                <a:cubicBezTo>
                  <a:pt x="88641" y="60282"/>
                  <a:pt x="107950" y="57150"/>
                  <a:pt x="127000" y="5715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80" name="Freeform 379"/>
          <p:cNvSpPr/>
          <p:nvPr/>
        </p:nvSpPr>
        <p:spPr>
          <a:xfrm>
            <a:off x="15347950" y="12286907"/>
            <a:ext cx="120650" cy="95593"/>
          </a:xfrm>
          <a:custGeom>
            <a:avLst/>
            <a:gdLst>
              <a:gd name="connsiteX0" fmla="*/ 57150 w 120650"/>
              <a:gd name="connsiteY0" fmla="*/ 44793 h 95593"/>
              <a:gd name="connsiteX1" fmla="*/ 101600 w 120650"/>
              <a:gd name="connsiteY1" fmla="*/ 19393 h 95593"/>
              <a:gd name="connsiteX2" fmla="*/ 120650 w 120650"/>
              <a:gd name="connsiteY2" fmla="*/ 6693 h 95593"/>
              <a:gd name="connsiteX3" fmla="*/ 101600 w 120650"/>
              <a:gd name="connsiteY3" fmla="*/ 13043 h 95593"/>
              <a:gd name="connsiteX4" fmla="*/ 82550 w 120650"/>
              <a:gd name="connsiteY4" fmla="*/ 25743 h 95593"/>
              <a:gd name="connsiteX5" fmla="*/ 50800 w 120650"/>
              <a:gd name="connsiteY5" fmla="*/ 51143 h 95593"/>
              <a:gd name="connsiteX6" fmla="*/ 38100 w 120650"/>
              <a:gd name="connsiteY6" fmla="*/ 70193 h 95593"/>
              <a:gd name="connsiteX7" fmla="*/ 0 w 120650"/>
              <a:gd name="connsiteY7" fmla="*/ 95593 h 9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50" h="95593">
                <a:moveTo>
                  <a:pt x="57150" y="44793"/>
                </a:moveTo>
                <a:cubicBezTo>
                  <a:pt x="93340" y="8603"/>
                  <a:pt x="56828" y="38581"/>
                  <a:pt x="101600" y="19393"/>
                </a:cubicBezTo>
                <a:cubicBezTo>
                  <a:pt x="108615" y="16387"/>
                  <a:pt x="120650" y="14325"/>
                  <a:pt x="120650" y="6693"/>
                </a:cubicBezTo>
                <a:cubicBezTo>
                  <a:pt x="120650" y="0"/>
                  <a:pt x="107587" y="10050"/>
                  <a:pt x="101600" y="13043"/>
                </a:cubicBezTo>
                <a:cubicBezTo>
                  <a:pt x="94774" y="16456"/>
                  <a:pt x="88900" y="21510"/>
                  <a:pt x="82550" y="25743"/>
                </a:cubicBezTo>
                <a:cubicBezTo>
                  <a:pt x="46154" y="80338"/>
                  <a:pt x="94617" y="16090"/>
                  <a:pt x="50800" y="51143"/>
                </a:cubicBezTo>
                <a:cubicBezTo>
                  <a:pt x="44841" y="55911"/>
                  <a:pt x="43843" y="65167"/>
                  <a:pt x="38100" y="70193"/>
                </a:cubicBezTo>
                <a:cubicBezTo>
                  <a:pt x="26613" y="80244"/>
                  <a:pt x="0" y="95593"/>
                  <a:pt x="0" y="95593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81" name="Freeform 380"/>
          <p:cNvSpPr/>
          <p:nvPr/>
        </p:nvSpPr>
        <p:spPr>
          <a:xfrm>
            <a:off x="14230350" y="13100831"/>
            <a:ext cx="184150" cy="81769"/>
          </a:xfrm>
          <a:custGeom>
            <a:avLst/>
            <a:gdLst>
              <a:gd name="connsiteX0" fmla="*/ 0 w 184150"/>
              <a:gd name="connsiteY0" fmla="*/ 81769 h 81769"/>
              <a:gd name="connsiteX1" fmla="*/ 57150 w 184150"/>
              <a:gd name="connsiteY1" fmla="*/ 43669 h 81769"/>
              <a:gd name="connsiteX2" fmla="*/ 76200 w 184150"/>
              <a:gd name="connsiteY2" fmla="*/ 30969 h 81769"/>
              <a:gd name="connsiteX3" fmla="*/ 95250 w 184150"/>
              <a:gd name="connsiteY3" fmla="*/ 24619 h 81769"/>
              <a:gd name="connsiteX4" fmla="*/ 133350 w 184150"/>
              <a:gd name="connsiteY4" fmla="*/ 5569 h 81769"/>
              <a:gd name="connsiteX5" fmla="*/ 171450 w 184150"/>
              <a:gd name="connsiteY5" fmla="*/ 18269 h 81769"/>
              <a:gd name="connsiteX6" fmla="*/ 184150 w 184150"/>
              <a:gd name="connsiteY6" fmla="*/ 37319 h 8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0" h="81769">
                <a:moveTo>
                  <a:pt x="0" y="81769"/>
                </a:moveTo>
                <a:lnTo>
                  <a:pt x="57150" y="43669"/>
                </a:lnTo>
                <a:cubicBezTo>
                  <a:pt x="63500" y="39436"/>
                  <a:pt x="68960" y="33382"/>
                  <a:pt x="76200" y="30969"/>
                </a:cubicBezTo>
                <a:cubicBezTo>
                  <a:pt x="82550" y="28852"/>
                  <a:pt x="89263" y="27612"/>
                  <a:pt x="95250" y="24619"/>
                </a:cubicBezTo>
                <a:cubicBezTo>
                  <a:pt x="144489" y="0"/>
                  <a:pt x="85467" y="21530"/>
                  <a:pt x="133350" y="5569"/>
                </a:cubicBezTo>
                <a:cubicBezTo>
                  <a:pt x="146050" y="9802"/>
                  <a:pt x="164024" y="7130"/>
                  <a:pt x="171450" y="18269"/>
                </a:cubicBezTo>
                <a:lnTo>
                  <a:pt x="184150" y="37319"/>
                </a:ln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82" name="Freeform 381"/>
          <p:cNvSpPr/>
          <p:nvPr/>
        </p:nvSpPr>
        <p:spPr>
          <a:xfrm>
            <a:off x="14109700" y="13174242"/>
            <a:ext cx="114300" cy="100097"/>
          </a:xfrm>
          <a:custGeom>
            <a:avLst/>
            <a:gdLst>
              <a:gd name="connsiteX0" fmla="*/ 0 w 114300"/>
              <a:gd name="connsiteY0" fmla="*/ 97258 h 100097"/>
              <a:gd name="connsiteX1" fmla="*/ 44450 w 114300"/>
              <a:gd name="connsiteY1" fmla="*/ 90908 h 100097"/>
              <a:gd name="connsiteX2" fmla="*/ 57150 w 114300"/>
              <a:gd name="connsiteY2" fmla="*/ 52808 h 100097"/>
              <a:gd name="connsiteX3" fmla="*/ 63500 w 114300"/>
              <a:gd name="connsiteY3" fmla="*/ 33758 h 100097"/>
              <a:gd name="connsiteX4" fmla="*/ 95250 w 114300"/>
              <a:gd name="connsiteY4" fmla="*/ 2008 h 100097"/>
              <a:gd name="connsiteX5" fmla="*/ 114300 w 114300"/>
              <a:gd name="connsiteY5" fmla="*/ 2008 h 10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" h="100097">
                <a:moveTo>
                  <a:pt x="0" y="97258"/>
                </a:moveTo>
                <a:cubicBezTo>
                  <a:pt x="14817" y="95141"/>
                  <a:pt x="32636" y="100097"/>
                  <a:pt x="44450" y="90908"/>
                </a:cubicBezTo>
                <a:cubicBezTo>
                  <a:pt x="55017" y="82689"/>
                  <a:pt x="52917" y="65508"/>
                  <a:pt x="57150" y="52808"/>
                </a:cubicBezTo>
                <a:cubicBezTo>
                  <a:pt x="59267" y="46458"/>
                  <a:pt x="59787" y="39327"/>
                  <a:pt x="63500" y="33758"/>
                </a:cubicBezTo>
                <a:cubicBezTo>
                  <a:pt x="73176" y="19244"/>
                  <a:pt x="77107" y="8056"/>
                  <a:pt x="95250" y="2008"/>
                </a:cubicBezTo>
                <a:cubicBezTo>
                  <a:pt x="101274" y="0"/>
                  <a:pt x="107950" y="2008"/>
                  <a:pt x="114300" y="2008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83" name="Freeform 382"/>
          <p:cNvSpPr/>
          <p:nvPr/>
        </p:nvSpPr>
        <p:spPr>
          <a:xfrm>
            <a:off x="14433550" y="12655550"/>
            <a:ext cx="533400" cy="502462"/>
          </a:xfrm>
          <a:custGeom>
            <a:avLst/>
            <a:gdLst>
              <a:gd name="connsiteX0" fmla="*/ 0 w 533400"/>
              <a:gd name="connsiteY0" fmla="*/ 482600 h 502462"/>
              <a:gd name="connsiteX1" fmla="*/ 19050 w 533400"/>
              <a:gd name="connsiteY1" fmla="*/ 495300 h 502462"/>
              <a:gd name="connsiteX2" fmla="*/ 127000 w 533400"/>
              <a:gd name="connsiteY2" fmla="*/ 476250 h 502462"/>
              <a:gd name="connsiteX3" fmla="*/ 139700 w 533400"/>
              <a:gd name="connsiteY3" fmla="*/ 457200 h 502462"/>
              <a:gd name="connsiteX4" fmla="*/ 158750 w 533400"/>
              <a:gd name="connsiteY4" fmla="*/ 438150 h 502462"/>
              <a:gd name="connsiteX5" fmla="*/ 177800 w 533400"/>
              <a:gd name="connsiteY5" fmla="*/ 425450 h 502462"/>
              <a:gd name="connsiteX6" fmla="*/ 196850 w 533400"/>
              <a:gd name="connsiteY6" fmla="*/ 419100 h 502462"/>
              <a:gd name="connsiteX7" fmla="*/ 317500 w 533400"/>
              <a:gd name="connsiteY7" fmla="*/ 412750 h 502462"/>
              <a:gd name="connsiteX8" fmla="*/ 330200 w 533400"/>
              <a:gd name="connsiteY8" fmla="*/ 393700 h 502462"/>
              <a:gd name="connsiteX9" fmla="*/ 342900 w 533400"/>
              <a:gd name="connsiteY9" fmla="*/ 355600 h 502462"/>
              <a:gd name="connsiteX10" fmla="*/ 336550 w 533400"/>
              <a:gd name="connsiteY10" fmla="*/ 292100 h 502462"/>
              <a:gd name="connsiteX11" fmla="*/ 330200 w 533400"/>
              <a:gd name="connsiteY11" fmla="*/ 266700 h 502462"/>
              <a:gd name="connsiteX12" fmla="*/ 336550 w 533400"/>
              <a:gd name="connsiteY12" fmla="*/ 215900 h 502462"/>
              <a:gd name="connsiteX13" fmla="*/ 342900 w 533400"/>
              <a:gd name="connsiteY13" fmla="*/ 139700 h 502462"/>
              <a:gd name="connsiteX14" fmla="*/ 381000 w 533400"/>
              <a:gd name="connsiteY14" fmla="*/ 114300 h 502462"/>
              <a:gd name="connsiteX15" fmla="*/ 400050 w 533400"/>
              <a:gd name="connsiteY15" fmla="*/ 95250 h 502462"/>
              <a:gd name="connsiteX16" fmla="*/ 438150 w 533400"/>
              <a:gd name="connsiteY16" fmla="*/ 69850 h 502462"/>
              <a:gd name="connsiteX17" fmla="*/ 457200 w 533400"/>
              <a:gd name="connsiteY17" fmla="*/ 57150 h 502462"/>
              <a:gd name="connsiteX18" fmla="*/ 482600 w 533400"/>
              <a:gd name="connsiteY18" fmla="*/ 31750 h 502462"/>
              <a:gd name="connsiteX19" fmla="*/ 495300 w 533400"/>
              <a:gd name="connsiteY19" fmla="*/ 12700 h 502462"/>
              <a:gd name="connsiteX20" fmla="*/ 533400 w 533400"/>
              <a:gd name="connsiteY20" fmla="*/ 0 h 50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3400" h="502462">
                <a:moveTo>
                  <a:pt x="0" y="482600"/>
                </a:moveTo>
                <a:cubicBezTo>
                  <a:pt x="6350" y="486833"/>
                  <a:pt x="11431" y="494852"/>
                  <a:pt x="19050" y="495300"/>
                </a:cubicBezTo>
                <a:cubicBezTo>
                  <a:pt x="98235" y="499958"/>
                  <a:pt x="87682" y="502462"/>
                  <a:pt x="127000" y="476250"/>
                </a:cubicBezTo>
                <a:cubicBezTo>
                  <a:pt x="131233" y="469900"/>
                  <a:pt x="134814" y="463063"/>
                  <a:pt x="139700" y="457200"/>
                </a:cubicBezTo>
                <a:cubicBezTo>
                  <a:pt x="145449" y="450301"/>
                  <a:pt x="151851" y="443899"/>
                  <a:pt x="158750" y="438150"/>
                </a:cubicBezTo>
                <a:cubicBezTo>
                  <a:pt x="164613" y="433264"/>
                  <a:pt x="170974" y="428863"/>
                  <a:pt x="177800" y="425450"/>
                </a:cubicBezTo>
                <a:cubicBezTo>
                  <a:pt x="183787" y="422457"/>
                  <a:pt x="190184" y="419706"/>
                  <a:pt x="196850" y="419100"/>
                </a:cubicBezTo>
                <a:cubicBezTo>
                  <a:pt x="236957" y="415454"/>
                  <a:pt x="277283" y="414867"/>
                  <a:pt x="317500" y="412750"/>
                </a:cubicBezTo>
                <a:cubicBezTo>
                  <a:pt x="321733" y="406400"/>
                  <a:pt x="327100" y="400674"/>
                  <a:pt x="330200" y="393700"/>
                </a:cubicBezTo>
                <a:cubicBezTo>
                  <a:pt x="335637" y="381467"/>
                  <a:pt x="342900" y="355600"/>
                  <a:pt x="342900" y="355600"/>
                </a:cubicBezTo>
                <a:cubicBezTo>
                  <a:pt x="340783" y="334433"/>
                  <a:pt x="339558" y="313158"/>
                  <a:pt x="336550" y="292100"/>
                </a:cubicBezTo>
                <a:cubicBezTo>
                  <a:pt x="335316" y="283460"/>
                  <a:pt x="330200" y="275427"/>
                  <a:pt x="330200" y="266700"/>
                </a:cubicBezTo>
                <a:cubicBezTo>
                  <a:pt x="330200" y="249635"/>
                  <a:pt x="334852" y="232880"/>
                  <a:pt x="336550" y="215900"/>
                </a:cubicBezTo>
                <a:cubicBezTo>
                  <a:pt x="339086" y="190538"/>
                  <a:pt x="332684" y="163051"/>
                  <a:pt x="342900" y="139700"/>
                </a:cubicBezTo>
                <a:cubicBezTo>
                  <a:pt x="349018" y="125716"/>
                  <a:pt x="370207" y="125093"/>
                  <a:pt x="381000" y="114300"/>
                </a:cubicBezTo>
                <a:cubicBezTo>
                  <a:pt x="387350" y="107950"/>
                  <a:pt x="392961" y="100763"/>
                  <a:pt x="400050" y="95250"/>
                </a:cubicBezTo>
                <a:cubicBezTo>
                  <a:pt x="412098" y="85879"/>
                  <a:pt x="425450" y="78317"/>
                  <a:pt x="438150" y="69850"/>
                </a:cubicBezTo>
                <a:lnTo>
                  <a:pt x="457200" y="57150"/>
                </a:lnTo>
                <a:cubicBezTo>
                  <a:pt x="471055" y="15586"/>
                  <a:pt x="451812" y="56380"/>
                  <a:pt x="482600" y="31750"/>
                </a:cubicBezTo>
                <a:cubicBezTo>
                  <a:pt x="488559" y="26982"/>
                  <a:pt x="488828" y="16745"/>
                  <a:pt x="495300" y="12700"/>
                </a:cubicBezTo>
                <a:cubicBezTo>
                  <a:pt x="506652" y="5605"/>
                  <a:pt x="533400" y="0"/>
                  <a:pt x="533400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84" name="Freeform 383"/>
          <p:cNvSpPr/>
          <p:nvPr/>
        </p:nvSpPr>
        <p:spPr>
          <a:xfrm>
            <a:off x="15093950" y="12385064"/>
            <a:ext cx="262243" cy="333986"/>
          </a:xfrm>
          <a:custGeom>
            <a:avLst/>
            <a:gdLst>
              <a:gd name="connsiteX0" fmla="*/ 0 w 262243"/>
              <a:gd name="connsiteY0" fmla="*/ 333986 h 333986"/>
              <a:gd name="connsiteX1" fmla="*/ 57150 w 262243"/>
              <a:gd name="connsiteY1" fmla="*/ 314936 h 333986"/>
              <a:gd name="connsiteX2" fmla="*/ 76200 w 262243"/>
              <a:gd name="connsiteY2" fmla="*/ 308586 h 333986"/>
              <a:gd name="connsiteX3" fmla="*/ 114300 w 262243"/>
              <a:gd name="connsiteY3" fmla="*/ 302236 h 333986"/>
              <a:gd name="connsiteX4" fmla="*/ 133350 w 262243"/>
              <a:gd name="connsiteY4" fmla="*/ 289536 h 333986"/>
              <a:gd name="connsiteX5" fmla="*/ 158750 w 262243"/>
              <a:gd name="connsiteY5" fmla="*/ 251436 h 333986"/>
              <a:gd name="connsiteX6" fmla="*/ 177800 w 262243"/>
              <a:gd name="connsiteY6" fmla="*/ 238736 h 333986"/>
              <a:gd name="connsiteX7" fmla="*/ 184150 w 262243"/>
              <a:gd name="connsiteY7" fmla="*/ 219686 h 333986"/>
              <a:gd name="connsiteX8" fmla="*/ 203200 w 262243"/>
              <a:gd name="connsiteY8" fmla="*/ 181586 h 333986"/>
              <a:gd name="connsiteX9" fmla="*/ 228600 w 262243"/>
              <a:gd name="connsiteY9" fmla="*/ 67286 h 333986"/>
              <a:gd name="connsiteX10" fmla="*/ 234950 w 262243"/>
              <a:gd name="connsiteY10" fmla="*/ 48236 h 333986"/>
              <a:gd name="connsiteX11" fmla="*/ 247650 w 262243"/>
              <a:gd name="connsiteY11" fmla="*/ 29186 h 333986"/>
              <a:gd name="connsiteX12" fmla="*/ 260350 w 262243"/>
              <a:gd name="connsiteY12" fmla="*/ 3786 h 33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2243" h="333986">
                <a:moveTo>
                  <a:pt x="0" y="333986"/>
                </a:moveTo>
                <a:lnTo>
                  <a:pt x="57150" y="314936"/>
                </a:lnTo>
                <a:cubicBezTo>
                  <a:pt x="63500" y="312819"/>
                  <a:pt x="69598" y="309686"/>
                  <a:pt x="76200" y="308586"/>
                </a:cubicBezTo>
                <a:lnTo>
                  <a:pt x="114300" y="302236"/>
                </a:lnTo>
                <a:cubicBezTo>
                  <a:pt x="120650" y="298003"/>
                  <a:pt x="128324" y="295279"/>
                  <a:pt x="133350" y="289536"/>
                </a:cubicBezTo>
                <a:cubicBezTo>
                  <a:pt x="143401" y="278049"/>
                  <a:pt x="146050" y="259903"/>
                  <a:pt x="158750" y="251436"/>
                </a:cubicBezTo>
                <a:lnTo>
                  <a:pt x="177800" y="238736"/>
                </a:lnTo>
                <a:cubicBezTo>
                  <a:pt x="179917" y="232386"/>
                  <a:pt x="181157" y="225673"/>
                  <a:pt x="184150" y="219686"/>
                </a:cubicBezTo>
                <a:cubicBezTo>
                  <a:pt x="196637" y="194712"/>
                  <a:pt x="197880" y="208187"/>
                  <a:pt x="203200" y="181586"/>
                </a:cubicBezTo>
                <a:cubicBezTo>
                  <a:pt x="225551" y="69830"/>
                  <a:pt x="203884" y="141435"/>
                  <a:pt x="228600" y="67286"/>
                </a:cubicBezTo>
                <a:cubicBezTo>
                  <a:pt x="230717" y="60936"/>
                  <a:pt x="231237" y="53805"/>
                  <a:pt x="234950" y="48236"/>
                </a:cubicBezTo>
                <a:cubicBezTo>
                  <a:pt x="239183" y="41886"/>
                  <a:pt x="244237" y="36012"/>
                  <a:pt x="247650" y="29186"/>
                </a:cubicBezTo>
                <a:cubicBezTo>
                  <a:pt x="262243" y="0"/>
                  <a:pt x="246004" y="18132"/>
                  <a:pt x="260350" y="3786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85" name="Freeform 384"/>
          <p:cNvSpPr/>
          <p:nvPr/>
        </p:nvSpPr>
        <p:spPr>
          <a:xfrm>
            <a:off x="15500350" y="12103100"/>
            <a:ext cx="438150" cy="184150"/>
          </a:xfrm>
          <a:custGeom>
            <a:avLst/>
            <a:gdLst>
              <a:gd name="connsiteX0" fmla="*/ 0 w 438150"/>
              <a:gd name="connsiteY0" fmla="*/ 184150 h 184150"/>
              <a:gd name="connsiteX1" fmla="*/ 19050 w 438150"/>
              <a:gd name="connsiteY1" fmla="*/ 177800 h 184150"/>
              <a:gd name="connsiteX2" fmla="*/ 50800 w 438150"/>
              <a:gd name="connsiteY2" fmla="*/ 139700 h 184150"/>
              <a:gd name="connsiteX3" fmla="*/ 88900 w 438150"/>
              <a:gd name="connsiteY3" fmla="*/ 127000 h 184150"/>
              <a:gd name="connsiteX4" fmla="*/ 127000 w 438150"/>
              <a:gd name="connsiteY4" fmla="*/ 114300 h 184150"/>
              <a:gd name="connsiteX5" fmla="*/ 146050 w 438150"/>
              <a:gd name="connsiteY5" fmla="*/ 107950 h 184150"/>
              <a:gd name="connsiteX6" fmla="*/ 222250 w 438150"/>
              <a:gd name="connsiteY6" fmla="*/ 57150 h 184150"/>
              <a:gd name="connsiteX7" fmla="*/ 241300 w 438150"/>
              <a:gd name="connsiteY7" fmla="*/ 44450 h 184150"/>
              <a:gd name="connsiteX8" fmla="*/ 298450 w 438150"/>
              <a:gd name="connsiteY8" fmla="*/ 25400 h 184150"/>
              <a:gd name="connsiteX9" fmla="*/ 317500 w 438150"/>
              <a:gd name="connsiteY9" fmla="*/ 19050 h 184150"/>
              <a:gd name="connsiteX10" fmla="*/ 419100 w 438150"/>
              <a:gd name="connsiteY10" fmla="*/ 0 h 184150"/>
              <a:gd name="connsiteX11" fmla="*/ 438150 w 438150"/>
              <a:gd name="connsiteY11" fmla="*/ 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150" h="184150">
                <a:moveTo>
                  <a:pt x="0" y="184150"/>
                </a:moveTo>
                <a:cubicBezTo>
                  <a:pt x="6350" y="182033"/>
                  <a:pt x="13823" y="181981"/>
                  <a:pt x="19050" y="177800"/>
                </a:cubicBezTo>
                <a:cubicBezTo>
                  <a:pt x="49591" y="153367"/>
                  <a:pt x="11222" y="161688"/>
                  <a:pt x="50800" y="139700"/>
                </a:cubicBezTo>
                <a:cubicBezTo>
                  <a:pt x="62502" y="133199"/>
                  <a:pt x="76200" y="131233"/>
                  <a:pt x="88900" y="127000"/>
                </a:cubicBezTo>
                <a:lnTo>
                  <a:pt x="127000" y="114300"/>
                </a:lnTo>
                <a:cubicBezTo>
                  <a:pt x="133350" y="112183"/>
                  <a:pt x="140481" y="111663"/>
                  <a:pt x="146050" y="107950"/>
                </a:cubicBezTo>
                <a:lnTo>
                  <a:pt x="222250" y="57150"/>
                </a:lnTo>
                <a:cubicBezTo>
                  <a:pt x="228600" y="52917"/>
                  <a:pt x="234060" y="46863"/>
                  <a:pt x="241300" y="44450"/>
                </a:cubicBezTo>
                <a:lnTo>
                  <a:pt x="298450" y="25400"/>
                </a:lnTo>
                <a:cubicBezTo>
                  <a:pt x="304800" y="23283"/>
                  <a:pt x="311006" y="20673"/>
                  <a:pt x="317500" y="19050"/>
                </a:cubicBezTo>
                <a:cubicBezTo>
                  <a:pt x="348719" y="11245"/>
                  <a:pt x="390831" y="0"/>
                  <a:pt x="419100" y="0"/>
                </a:cubicBezTo>
                <a:lnTo>
                  <a:pt x="438150" y="0"/>
                </a:ln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86" name="Freeform 385"/>
          <p:cNvSpPr/>
          <p:nvPr/>
        </p:nvSpPr>
        <p:spPr>
          <a:xfrm>
            <a:off x="16433800" y="11833836"/>
            <a:ext cx="196850" cy="205764"/>
          </a:xfrm>
          <a:custGeom>
            <a:avLst/>
            <a:gdLst>
              <a:gd name="connsiteX0" fmla="*/ 0 w 196850"/>
              <a:gd name="connsiteY0" fmla="*/ 205764 h 205764"/>
              <a:gd name="connsiteX1" fmla="*/ 12700 w 196850"/>
              <a:gd name="connsiteY1" fmla="*/ 186714 h 205764"/>
              <a:gd name="connsiteX2" fmla="*/ 31750 w 196850"/>
              <a:gd name="connsiteY2" fmla="*/ 174014 h 205764"/>
              <a:gd name="connsiteX3" fmla="*/ 50800 w 196850"/>
              <a:gd name="connsiteY3" fmla="*/ 110514 h 205764"/>
              <a:gd name="connsiteX4" fmla="*/ 57150 w 196850"/>
              <a:gd name="connsiteY4" fmla="*/ 91464 h 205764"/>
              <a:gd name="connsiteX5" fmla="*/ 63500 w 196850"/>
              <a:gd name="connsiteY5" fmla="*/ 66064 h 205764"/>
              <a:gd name="connsiteX6" fmla="*/ 76200 w 196850"/>
              <a:gd name="connsiteY6" fmla="*/ 47014 h 205764"/>
              <a:gd name="connsiteX7" fmla="*/ 82550 w 196850"/>
              <a:gd name="connsiteY7" fmla="*/ 27964 h 205764"/>
              <a:gd name="connsiteX8" fmla="*/ 120650 w 196850"/>
              <a:gd name="connsiteY8" fmla="*/ 15264 h 205764"/>
              <a:gd name="connsiteX9" fmla="*/ 139700 w 196850"/>
              <a:gd name="connsiteY9" fmla="*/ 8914 h 205764"/>
              <a:gd name="connsiteX10" fmla="*/ 196850 w 196850"/>
              <a:gd name="connsiteY10" fmla="*/ 27964 h 2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850" h="205764">
                <a:moveTo>
                  <a:pt x="0" y="205764"/>
                </a:moveTo>
                <a:cubicBezTo>
                  <a:pt x="4233" y="199414"/>
                  <a:pt x="7304" y="192110"/>
                  <a:pt x="12700" y="186714"/>
                </a:cubicBezTo>
                <a:cubicBezTo>
                  <a:pt x="18096" y="181318"/>
                  <a:pt x="27705" y="180486"/>
                  <a:pt x="31750" y="174014"/>
                </a:cubicBezTo>
                <a:cubicBezTo>
                  <a:pt x="39692" y="161306"/>
                  <a:pt x="46104" y="126950"/>
                  <a:pt x="50800" y="110514"/>
                </a:cubicBezTo>
                <a:cubicBezTo>
                  <a:pt x="52639" y="104078"/>
                  <a:pt x="55311" y="97900"/>
                  <a:pt x="57150" y="91464"/>
                </a:cubicBezTo>
                <a:cubicBezTo>
                  <a:pt x="59548" y="83073"/>
                  <a:pt x="60062" y="74086"/>
                  <a:pt x="63500" y="66064"/>
                </a:cubicBezTo>
                <a:cubicBezTo>
                  <a:pt x="66506" y="59049"/>
                  <a:pt x="72787" y="53840"/>
                  <a:pt x="76200" y="47014"/>
                </a:cubicBezTo>
                <a:cubicBezTo>
                  <a:pt x="79193" y="41027"/>
                  <a:pt x="77103" y="31855"/>
                  <a:pt x="82550" y="27964"/>
                </a:cubicBezTo>
                <a:cubicBezTo>
                  <a:pt x="93443" y="20183"/>
                  <a:pt x="107950" y="19497"/>
                  <a:pt x="120650" y="15264"/>
                </a:cubicBezTo>
                <a:lnTo>
                  <a:pt x="139700" y="8914"/>
                </a:lnTo>
                <a:cubicBezTo>
                  <a:pt x="195196" y="15851"/>
                  <a:pt x="182868" y="0"/>
                  <a:pt x="196850" y="27964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87" name="Freeform 386"/>
          <p:cNvSpPr/>
          <p:nvPr/>
        </p:nvSpPr>
        <p:spPr>
          <a:xfrm>
            <a:off x="17113250" y="12255500"/>
            <a:ext cx="127000" cy="101600"/>
          </a:xfrm>
          <a:custGeom>
            <a:avLst/>
            <a:gdLst>
              <a:gd name="connsiteX0" fmla="*/ 0 w 127000"/>
              <a:gd name="connsiteY0" fmla="*/ 101600 h 101600"/>
              <a:gd name="connsiteX1" fmla="*/ 57150 w 127000"/>
              <a:gd name="connsiteY1" fmla="*/ 88900 h 101600"/>
              <a:gd name="connsiteX2" fmla="*/ 76200 w 127000"/>
              <a:gd name="connsiteY2" fmla="*/ 76200 h 101600"/>
              <a:gd name="connsiteX3" fmla="*/ 101600 w 127000"/>
              <a:gd name="connsiteY3" fmla="*/ 38100 h 101600"/>
              <a:gd name="connsiteX4" fmla="*/ 127000 w 127000"/>
              <a:gd name="connsiteY4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101600">
                <a:moveTo>
                  <a:pt x="0" y="101600"/>
                </a:moveTo>
                <a:cubicBezTo>
                  <a:pt x="14633" y="99161"/>
                  <a:pt x="41518" y="96716"/>
                  <a:pt x="57150" y="88900"/>
                </a:cubicBezTo>
                <a:cubicBezTo>
                  <a:pt x="63976" y="85487"/>
                  <a:pt x="69850" y="80433"/>
                  <a:pt x="76200" y="76200"/>
                </a:cubicBezTo>
                <a:cubicBezTo>
                  <a:pt x="88344" y="39767"/>
                  <a:pt x="73853" y="73775"/>
                  <a:pt x="101600" y="38100"/>
                </a:cubicBezTo>
                <a:cubicBezTo>
                  <a:pt x="110971" y="26052"/>
                  <a:pt x="127000" y="0"/>
                  <a:pt x="127000" y="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88" name="Freeform 387"/>
          <p:cNvSpPr/>
          <p:nvPr/>
        </p:nvSpPr>
        <p:spPr>
          <a:xfrm>
            <a:off x="17154453" y="11563350"/>
            <a:ext cx="136597" cy="406400"/>
          </a:xfrm>
          <a:custGeom>
            <a:avLst/>
            <a:gdLst>
              <a:gd name="connsiteX0" fmla="*/ 136597 w 136597"/>
              <a:gd name="connsiteY0" fmla="*/ 0 h 406400"/>
              <a:gd name="connsiteX1" fmla="*/ 117547 w 136597"/>
              <a:gd name="connsiteY1" fmla="*/ 19050 h 406400"/>
              <a:gd name="connsiteX2" fmla="*/ 79447 w 136597"/>
              <a:gd name="connsiteY2" fmla="*/ 44450 h 406400"/>
              <a:gd name="connsiteX3" fmla="*/ 66747 w 136597"/>
              <a:gd name="connsiteY3" fmla="*/ 63500 h 406400"/>
              <a:gd name="connsiteX4" fmla="*/ 47697 w 136597"/>
              <a:gd name="connsiteY4" fmla="*/ 82550 h 406400"/>
              <a:gd name="connsiteX5" fmla="*/ 41347 w 136597"/>
              <a:gd name="connsiteY5" fmla="*/ 101600 h 406400"/>
              <a:gd name="connsiteX6" fmla="*/ 28647 w 136597"/>
              <a:gd name="connsiteY6" fmla="*/ 120650 h 406400"/>
              <a:gd name="connsiteX7" fmla="*/ 22297 w 136597"/>
              <a:gd name="connsiteY7" fmla="*/ 254000 h 406400"/>
              <a:gd name="connsiteX8" fmla="*/ 15947 w 136597"/>
              <a:gd name="connsiteY8" fmla="*/ 273050 h 406400"/>
              <a:gd name="connsiteX9" fmla="*/ 3247 w 136597"/>
              <a:gd name="connsiteY9" fmla="*/ 317500 h 406400"/>
              <a:gd name="connsiteX10" fmla="*/ 15947 w 136597"/>
              <a:gd name="connsiteY10" fmla="*/ 381000 h 406400"/>
              <a:gd name="connsiteX11" fmla="*/ 22297 w 136597"/>
              <a:gd name="connsiteY11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97" h="406400">
                <a:moveTo>
                  <a:pt x="136597" y="0"/>
                </a:moveTo>
                <a:cubicBezTo>
                  <a:pt x="130247" y="6350"/>
                  <a:pt x="124636" y="13537"/>
                  <a:pt x="117547" y="19050"/>
                </a:cubicBezTo>
                <a:cubicBezTo>
                  <a:pt x="105499" y="28421"/>
                  <a:pt x="79447" y="44450"/>
                  <a:pt x="79447" y="44450"/>
                </a:cubicBezTo>
                <a:cubicBezTo>
                  <a:pt x="75214" y="50800"/>
                  <a:pt x="71633" y="57637"/>
                  <a:pt x="66747" y="63500"/>
                </a:cubicBezTo>
                <a:cubicBezTo>
                  <a:pt x="60998" y="70399"/>
                  <a:pt x="52678" y="75078"/>
                  <a:pt x="47697" y="82550"/>
                </a:cubicBezTo>
                <a:cubicBezTo>
                  <a:pt x="43984" y="88119"/>
                  <a:pt x="44340" y="95613"/>
                  <a:pt x="41347" y="101600"/>
                </a:cubicBezTo>
                <a:cubicBezTo>
                  <a:pt x="37934" y="108426"/>
                  <a:pt x="32880" y="114300"/>
                  <a:pt x="28647" y="120650"/>
                </a:cubicBezTo>
                <a:cubicBezTo>
                  <a:pt x="26530" y="165100"/>
                  <a:pt x="25993" y="209653"/>
                  <a:pt x="22297" y="254000"/>
                </a:cubicBezTo>
                <a:cubicBezTo>
                  <a:pt x="21741" y="260670"/>
                  <a:pt x="17786" y="266614"/>
                  <a:pt x="15947" y="273050"/>
                </a:cubicBezTo>
                <a:cubicBezTo>
                  <a:pt x="0" y="328864"/>
                  <a:pt x="18472" y="271825"/>
                  <a:pt x="3247" y="317500"/>
                </a:cubicBezTo>
                <a:cubicBezTo>
                  <a:pt x="14084" y="393359"/>
                  <a:pt x="3281" y="336668"/>
                  <a:pt x="15947" y="381000"/>
                </a:cubicBezTo>
                <a:cubicBezTo>
                  <a:pt x="18345" y="389391"/>
                  <a:pt x="22297" y="406400"/>
                  <a:pt x="22297" y="40640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89" name="Freeform 388"/>
          <p:cNvSpPr/>
          <p:nvPr/>
        </p:nvSpPr>
        <p:spPr>
          <a:xfrm>
            <a:off x="15932150" y="12045950"/>
            <a:ext cx="521572" cy="134657"/>
          </a:xfrm>
          <a:custGeom>
            <a:avLst/>
            <a:gdLst>
              <a:gd name="connsiteX0" fmla="*/ 0 w 521572"/>
              <a:gd name="connsiteY0" fmla="*/ 44450 h 134657"/>
              <a:gd name="connsiteX1" fmla="*/ 69850 w 521572"/>
              <a:gd name="connsiteY1" fmla="*/ 50800 h 134657"/>
              <a:gd name="connsiteX2" fmla="*/ 82550 w 521572"/>
              <a:gd name="connsiteY2" fmla="*/ 69850 h 134657"/>
              <a:gd name="connsiteX3" fmla="*/ 101600 w 521572"/>
              <a:gd name="connsiteY3" fmla="*/ 88900 h 134657"/>
              <a:gd name="connsiteX4" fmla="*/ 165100 w 521572"/>
              <a:gd name="connsiteY4" fmla="*/ 101600 h 134657"/>
              <a:gd name="connsiteX5" fmla="*/ 184150 w 521572"/>
              <a:gd name="connsiteY5" fmla="*/ 107950 h 134657"/>
              <a:gd name="connsiteX6" fmla="*/ 203200 w 521572"/>
              <a:gd name="connsiteY6" fmla="*/ 120650 h 134657"/>
              <a:gd name="connsiteX7" fmla="*/ 241300 w 521572"/>
              <a:gd name="connsiteY7" fmla="*/ 133350 h 134657"/>
              <a:gd name="connsiteX8" fmla="*/ 349250 w 521572"/>
              <a:gd name="connsiteY8" fmla="*/ 127000 h 134657"/>
              <a:gd name="connsiteX9" fmla="*/ 387350 w 521572"/>
              <a:gd name="connsiteY9" fmla="*/ 101600 h 134657"/>
              <a:gd name="connsiteX10" fmla="*/ 406400 w 521572"/>
              <a:gd name="connsiteY10" fmla="*/ 95250 h 134657"/>
              <a:gd name="connsiteX11" fmla="*/ 425450 w 521572"/>
              <a:gd name="connsiteY11" fmla="*/ 76200 h 134657"/>
              <a:gd name="connsiteX12" fmla="*/ 444500 w 521572"/>
              <a:gd name="connsiteY12" fmla="*/ 69850 h 134657"/>
              <a:gd name="connsiteX13" fmla="*/ 476250 w 521572"/>
              <a:gd name="connsiteY13" fmla="*/ 44450 h 134657"/>
              <a:gd name="connsiteX14" fmla="*/ 495300 w 521572"/>
              <a:gd name="connsiteY14" fmla="*/ 25400 h 134657"/>
              <a:gd name="connsiteX15" fmla="*/ 520700 w 521572"/>
              <a:gd name="connsiteY15" fmla="*/ 0 h 13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1572" h="134657">
                <a:moveTo>
                  <a:pt x="0" y="44450"/>
                </a:moveTo>
                <a:cubicBezTo>
                  <a:pt x="23283" y="46567"/>
                  <a:pt x="47505" y="43924"/>
                  <a:pt x="69850" y="50800"/>
                </a:cubicBezTo>
                <a:cubicBezTo>
                  <a:pt x="77144" y="53044"/>
                  <a:pt x="77664" y="63987"/>
                  <a:pt x="82550" y="69850"/>
                </a:cubicBezTo>
                <a:cubicBezTo>
                  <a:pt x="88299" y="76749"/>
                  <a:pt x="94128" y="83919"/>
                  <a:pt x="101600" y="88900"/>
                </a:cubicBezTo>
                <a:cubicBezTo>
                  <a:pt x="113691" y="96960"/>
                  <a:pt x="161336" y="101062"/>
                  <a:pt x="165100" y="101600"/>
                </a:cubicBezTo>
                <a:cubicBezTo>
                  <a:pt x="171450" y="103717"/>
                  <a:pt x="178163" y="104957"/>
                  <a:pt x="184150" y="107950"/>
                </a:cubicBezTo>
                <a:cubicBezTo>
                  <a:pt x="190976" y="111363"/>
                  <a:pt x="196226" y="117550"/>
                  <a:pt x="203200" y="120650"/>
                </a:cubicBezTo>
                <a:cubicBezTo>
                  <a:pt x="215433" y="126087"/>
                  <a:pt x="241300" y="133350"/>
                  <a:pt x="241300" y="133350"/>
                </a:cubicBezTo>
                <a:cubicBezTo>
                  <a:pt x="277283" y="131233"/>
                  <a:pt x="314027" y="134657"/>
                  <a:pt x="349250" y="127000"/>
                </a:cubicBezTo>
                <a:cubicBezTo>
                  <a:pt x="364165" y="123758"/>
                  <a:pt x="372870" y="106427"/>
                  <a:pt x="387350" y="101600"/>
                </a:cubicBezTo>
                <a:lnTo>
                  <a:pt x="406400" y="95250"/>
                </a:lnTo>
                <a:cubicBezTo>
                  <a:pt x="412750" y="88900"/>
                  <a:pt x="417978" y="81181"/>
                  <a:pt x="425450" y="76200"/>
                </a:cubicBezTo>
                <a:cubicBezTo>
                  <a:pt x="431019" y="72487"/>
                  <a:pt x="439273" y="74031"/>
                  <a:pt x="444500" y="69850"/>
                </a:cubicBezTo>
                <a:cubicBezTo>
                  <a:pt x="485532" y="37024"/>
                  <a:pt x="428367" y="60411"/>
                  <a:pt x="476250" y="44450"/>
                </a:cubicBezTo>
                <a:cubicBezTo>
                  <a:pt x="482600" y="38100"/>
                  <a:pt x="488401" y="31149"/>
                  <a:pt x="495300" y="25400"/>
                </a:cubicBezTo>
                <a:cubicBezTo>
                  <a:pt x="521572" y="3507"/>
                  <a:pt x="508900" y="23599"/>
                  <a:pt x="520700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90" name="Freeform 389"/>
          <p:cNvSpPr/>
          <p:nvPr/>
        </p:nvSpPr>
        <p:spPr>
          <a:xfrm>
            <a:off x="16642324" y="11868150"/>
            <a:ext cx="464576" cy="539750"/>
          </a:xfrm>
          <a:custGeom>
            <a:avLst/>
            <a:gdLst>
              <a:gd name="connsiteX0" fmla="*/ 1026 w 464576"/>
              <a:gd name="connsiteY0" fmla="*/ 0 h 539750"/>
              <a:gd name="connsiteX1" fmla="*/ 26426 w 464576"/>
              <a:gd name="connsiteY1" fmla="*/ 38100 h 539750"/>
              <a:gd name="connsiteX2" fmla="*/ 39126 w 464576"/>
              <a:gd name="connsiteY2" fmla="*/ 57150 h 539750"/>
              <a:gd name="connsiteX3" fmla="*/ 58176 w 464576"/>
              <a:gd name="connsiteY3" fmla="*/ 63500 h 539750"/>
              <a:gd name="connsiteX4" fmla="*/ 77226 w 464576"/>
              <a:gd name="connsiteY4" fmla="*/ 82550 h 539750"/>
              <a:gd name="connsiteX5" fmla="*/ 115326 w 464576"/>
              <a:gd name="connsiteY5" fmla="*/ 76200 h 539750"/>
              <a:gd name="connsiteX6" fmla="*/ 153426 w 464576"/>
              <a:gd name="connsiteY6" fmla="*/ 82550 h 539750"/>
              <a:gd name="connsiteX7" fmla="*/ 172476 w 464576"/>
              <a:gd name="connsiteY7" fmla="*/ 95250 h 539750"/>
              <a:gd name="connsiteX8" fmla="*/ 185176 w 464576"/>
              <a:gd name="connsiteY8" fmla="*/ 133350 h 539750"/>
              <a:gd name="connsiteX9" fmla="*/ 197876 w 464576"/>
              <a:gd name="connsiteY9" fmla="*/ 152400 h 539750"/>
              <a:gd name="connsiteX10" fmla="*/ 204226 w 464576"/>
              <a:gd name="connsiteY10" fmla="*/ 292100 h 539750"/>
              <a:gd name="connsiteX11" fmla="*/ 210576 w 464576"/>
              <a:gd name="connsiteY11" fmla="*/ 336550 h 539750"/>
              <a:gd name="connsiteX12" fmla="*/ 216926 w 464576"/>
              <a:gd name="connsiteY12" fmla="*/ 527050 h 539750"/>
              <a:gd name="connsiteX13" fmla="*/ 235976 w 464576"/>
              <a:gd name="connsiteY13" fmla="*/ 539750 h 539750"/>
              <a:gd name="connsiteX14" fmla="*/ 274076 w 464576"/>
              <a:gd name="connsiteY14" fmla="*/ 527050 h 539750"/>
              <a:gd name="connsiteX15" fmla="*/ 318526 w 464576"/>
              <a:gd name="connsiteY15" fmla="*/ 514350 h 539750"/>
              <a:gd name="connsiteX16" fmla="*/ 407426 w 464576"/>
              <a:gd name="connsiteY16" fmla="*/ 508000 h 539750"/>
              <a:gd name="connsiteX17" fmla="*/ 426476 w 464576"/>
              <a:gd name="connsiteY17" fmla="*/ 495300 h 539750"/>
              <a:gd name="connsiteX18" fmla="*/ 464576 w 464576"/>
              <a:gd name="connsiteY18" fmla="*/ 48260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4576" h="539750">
                <a:moveTo>
                  <a:pt x="1026" y="0"/>
                </a:moveTo>
                <a:cubicBezTo>
                  <a:pt x="12185" y="33478"/>
                  <a:pt x="0" y="6389"/>
                  <a:pt x="26426" y="38100"/>
                </a:cubicBezTo>
                <a:cubicBezTo>
                  <a:pt x="31312" y="43963"/>
                  <a:pt x="33167" y="52382"/>
                  <a:pt x="39126" y="57150"/>
                </a:cubicBezTo>
                <a:cubicBezTo>
                  <a:pt x="44353" y="61331"/>
                  <a:pt x="51826" y="61383"/>
                  <a:pt x="58176" y="63500"/>
                </a:cubicBezTo>
                <a:cubicBezTo>
                  <a:pt x="64526" y="69850"/>
                  <a:pt x="68460" y="80602"/>
                  <a:pt x="77226" y="82550"/>
                </a:cubicBezTo>
                <a:cubicBezTo>
                  <a:pt x="89795" y="85343"/>
                  <a:pt x="102451" y="76200"/>
                  <a:pt x="115326" y="76200"/>
                </a:cubicBezTo>
                <a:cubicBezTo>
                  <a:pt x="128201" y="76200"/>
                  <a:pt x="140726" y="80433"/>
                  <a:pt x="153426" y="82550"/>
                </a:cubicBezTo>
                <a:cubicBezTo>
                  <a:pt x="159776" y="86783"/>
                  <a:pt x="168431" y="88778"/>
                  <a:pt x="172476" y="95250"/>
                </a:cubicBezTo>
                <a:cubicBezTo>
                  <a:pt x="179571" y="106602"/>
                  <a:pt x="177750" y="122211"/>
                  <a:pt x="185176" y="133350"/>
                </a:cubicBezTo>
                <a:lnTo>
                  <a:pt x="197876" y="152400"/>
                </a:lnTo>
                <a:cubicBezTo>
                  <a:pt x="199993" y="198967"/>
                  <a:pt x="201019" y="245596"/>
                  <a:pt x="204226" y="292100"/>
                </a:cubicBezTo>
                <a:cubicBezTo>
                  <a:pt x="205256" y="307032"/>
                  <a:pt x="209768" y="321605"/>
                  <a:pt x="210576" y="336550"/>
                </a:cubicBezTo>
                <a:cubicBezTo>
                  <a:pt x="214005" y="399993"/>
                  <a:pt x="209045" y="464005"/>
                  <a:pt x="216926" y="527050"/>
                </a:cubicBezTo>
                <a:cubicBezTo>
                  <a:pt x="217873" y="534623"/>
                  <a:pt x="229626" y="535517"/>
                  <a:pt x="235976" y="539750"/>
                </a:cubicBezTo>
                <a:lnTo>
                  <a:pt x="274076" y="527050"/>
                </a:lnTo>
                <a:cubicBezTo>
                  <a:pt x="286117" y="523036"/>
                  <a:pt x="306566" y="515679"/>
                  <a:pt x="318526" y="514350"/>
                </a:cubicBezTo>
                <a:cubicBezTo>
                  <a:pt x="348053" y="511069"/>
                  <a:pt x="377793" y="510117"/>
                  <a:pt x="407426" y="508000"/>
                </a:cubicBezTo>
                <a:cubicBezTo>
                  <a:pt x="413776" y="503767"/>
                  <a:pt x="419502" y="498400"/>
                  <a:pt x="426476" y="495300"/>
                </a:cubicBezTo>
                <a:cubicBezTo>
                  <a:pt x="438709" y="489863"/>
                  <a:pt x="464576" y="482600"/>
                  <a:pt x="464576" y="48260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91" name="Freeform 390"/>
          <p:cNvSpPr/>
          <p:nvPr/>
        </p:nvSpPr>
        <p:spPr>
          <a:xfrm>
            <a:off x="17183100" y="11976100"/>
            <a:ext cx="69069" cy="285750"/>
          </a:xfrm>
          <a:custGeom>
            <a:avLst/>
            <a:gdLst>
              <a:gd name="connsiteX0" fmla="*/ 0 w 69069"/>
              <a:gd name="connsiteY0" fmla="*/ 0 h 285750"/>
              <a:gd name="connsiteX1" fmla="*/ 12700 w 69069"/>
              <a:gd name="connsiteY1" fmla="*/ 82550 h 285750"/>
              <a:gd name="connsiteX2" fmla="*/ 25400 w 69069"/>
              <a:gd name="connsiteY2" fmla="*/ 120650 h 285750"/>
              <a:gd name="connsiteX3" fmla="*/ 44450 w 69069"/>
              <a:gd name="connsiteY3" fmla="*/ 158750 h 285750"/>
              <a:gd name="connsiteX4" fmla="*/ 63500 w 69069"/>
              <a:gd name="connsiteY4" fmla="*/ 196850 h 285750"/>
              <a:gd name="connsiteX5" fmla="*/ 57150 w 69069"/>
              <a:gd name="connsiteY5" fmla="*/ 241300 h 285750"/>
              <a:gd name="connsiteX6" fmla="*/ 50800 w 69069"/>
              <a:gd name="connsiteY6" fmla="*/ 260350 h 285750"/>
              <a:gd name="connsiteX7" fmla="*/ 50800 w 69069"/>
              <a:gd name="connsiteY7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069" h="285750">
                <a:moveTo>
                  <a:pt x="0" y="0"/>
                </a:moveTo>
                <a:cubicBezTo>
                  <a:pt x="2971" y="23770"/>
                  <a:pt x="5987" y="57935"/>
                  <a:pt x="12700" y="82550"/>
                </a:cubicBezTo>
                <a:cubicBezTo>
                  <a:pt x="16222" y="95465"/>
                  <a:pt x="17974" y="109511"/>
                  <a:pt x="25400" y="120650"/>
                </a:cubicBezTo>
                <a:cubicBezTo>
                  <a:pt x="61796" y="175245"/>
                  <a:pt x="18160" y="106170"/>
                  <a:pt x="44450" y="158750"/>
                </a:cubicBezTo>
                <a:cubicBezTo>
                  <a:pt x="69069" y="207989"/>
                  <a:pt x="47539" y="148967"/>
                  <a:pt x="63500" y="196850"/>
                </a:cubicBezTo>
                <a:cubicBezTo>
                  <a:pt x="61383" y="211667"/>
                  <a:pt x="60085" y="226624"/>
                  <a:pt x="57150" y="241300"/>
                </a:cubicBezTo>
                <a:cubicBezTo>
                  <a:pt x="55837" y="247864"/>
                  <a:pt x="51747" y="253724"/>
                  <a:pt x="50800" y="260350"/>
                </a:cubicBezTo>
                <a:cubicBezTo>
                  <a:pt x="49603" y="268732"/>
                  <a:pt x="50800" y="277283"/>
                  <a:pt x="50800" y="28575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92" name="Freeform 391"/>
          <p:cNvSpPr/>
          <p:nvPr/>
        </p:nvSpPr>
        <p:spPr>
          <a:xfrm>
            <a:off x="17856200" y="11658600"/>
            <a:ext cx="165100" cy="49805"/>
          </a:xfrm>
          <a:custGeom>
            <a:avLst/>
            <a:gdLst>
              <a:gd name="connsiteX0" fmla="*/ 0 w 165100"/>
              <a:gd name="connsiteY0" fmla="*/ 0 h 49805"/>
              <a:gd name="connsiteX1" fmla="*/ 82550 w 165100"/>
              <a:gd name="connsiteY1" fmla="*/ 19050 h 49805"/>
              <a:gd name="connsiteX2" fmla="*/ 95250 w 165100"/>
              <a:gd name="connsiteY2" fmla="*/ 38100 h 49805"/>
              <a:gd name="connsiteX3" fmla="*/ 165100 w 165100"/>
              <a:gd name="connsiteY3" fmla="*/ 44450 h 4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00" h="49805">
                <a:moveTo>
                  <a:pt x="0" y="0"/>
                </a:moveTo>
                <a:cubicBezTo>
                  <a:pt x="52299" y="17433"/>
                  <a:pt x="24848" y="10807"/>
                  <a:pt x="82550" y="19050"/>
                </a:cubicBezTo>
                <a:cubicBezTo>
                  <a:pt x="86783" y="25400"/>
                  <a:pt x="89291" y="33332"/>
                  <a:pt x="95250" y="38100"/>
                </a:cubicBezTo>
                <a:cubicBezTo>
                  <a:pt x="109881" y="49805"/>
                  <a:pt x="159426" y="44450"/>
                  <a:pt x="165100" y="4445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93" name="Freeform 392"/>
          <p:cNvSpPr/>
          <p:nvPr/>
        </p:nvSpPr>
        <p:spPr>
          <a:xfrm>
            <a:off x="18434050" y="11296650"/>
            <a:ext cx="317500" cy="127000"/>
          </a:xfrm>
          <a:custGeom>
            <a:avLst/>
            <a:gdLst>
              <a:gd name="connsiteX0" fmla="*/ 0 w 317500"/>
              <a:gd name="connsiteY0" fmla="*/ 127000 h 127000"/>
              <a:gd name="connsiteX1" fmla="*/ 19050 w 317500"/>
              <a:gd name="connsiteY1" fmla="*/ 107950 h 127000"/>
              <a:gd name="connsiteX2" fmla="*/ 38100 w 317500"/>
              <a:gd name="connsiteY2" fmla="*/ 95250 h 127000"/>
              <a:gd name="connsiteX3" fmla="*/ 63500 w 317500"/>
              <a:gd name="connsiteY3" fmla="*/ 69850 h 127000"/>
              <a:gd name="connsiteX4" fmla="*/ 101600 w 317500"/>
              <a:gd name="connsiteY4" fmla="*/ 38100 h 127000"/>
              <a:gd name="connsiteX5" fmla="*/ 120650 w 317500"/>
              <a:gd name="connsiteY5" fmla="*/ 31750 h 127000"/>
              <a:gd name="connsiteX6" fmla="*/ 139700 w 317500"/>
              <a:gd name="connsiteY6" fmla="*/ 19050 h 127000"/>
              <a:gd name="connsiteX7" fmla="*/ 177800 w 317500"/>
              <a:gd name="connsiteY7" fmla="*/ 6350 h 127000"/>
              <a:gd name="connsiteX8" fmla="*/ 196850 w 317500"/>
              <a:gd name="connsiteY8" fmla="*/ 0 h 127000"/>
              <a:gd name="connsiteX9" fmla="*/ 241300 w 317500"/>
              <a:gd name="connsiteY9" fmla="*/ 6350 h 127000"/>
              <a:gd name="connsiteX10" fmla="*/ 279400 w 317500"/>
              <a:gd name="connsiteY10" fmla="*/ 19050 h 127000"/>
              <a:gd name="connsiteX11" fmla="*/ 298450 w 317500"/>
              <a:gd name="connsiteY11" fmla="*/ 25400 h 127000"/>
              <a:gd name="connsiteX12" fmla="*/ 317500 w 317500"/>
              <a:gd name="connsiteY12" fmla="*/ 254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500" h="127000">
                <a:moveTo>
                  <a:pt x="0" y="127000"/>
                </a:moveTo>
                <a:cubicBezTo>
                  <a:pt x="6350" y="120650"/>
                  <a:pt x="12151" y="113699"/>
                  <a:pt x="19050" y="107950"/>
                </a:cubicBezTo>
                <a:cubicBezTo>
                  <a:pt x="24913" y="103064"/>
                  <a:pt x="33332" y="101209"/>
                  <a:pt x="38100" y="95250"/>
                </a:cubicBezTo>
                <a:cubicBezTo>
                  <a:pt x="62730" y="64462"/>
                  <a:pt x="21936" y="83705"/>
                  <a:pt x="63500" y="69850"/>
                </a:cubicBezTo>
                <a:cubicBezTo>
                  <a:pt x="77544" y="55806"/>
                  <a:pt x="83919" y="46941"/>
                  <a:pt x="101600" y="38100"/>
                </a:cubicBezTo>
                <a:cubicBezTo>
                  <a:pt x="107587" y="35107"/>
                  <a:pt x="114663" y="34743"/>
                  <a:pt x="120650" y="31750"/>
                </a:cubicBezTo>
                <a:cubicBezTo>
                  <a:pt x="127476" y="28337"/>
                  <a:pt x="132726" y="22150"/>
                  <a:pt x="139700" y="19050"/>
                </a:cubicBezTo>
                <a:cubicBezTo>
                  <a:pt x="151933" y="13613"/>
                  <a:pt x="165100" y="10583"/>
                  <a:pt x="177800" y="6350"/>
                </a:cubicBezTo>
                <a:lnTo>
                  <a:pt x="196850" y="0"/>
                </a:lnTo>
                <a:cubicBezTo>
                  <a:pt x="211667" y="2117"/>
                  <a:pt x="226716" y="2985"/>
                  <a:pt x="241300" y="6350"/>
                </a:cubicBezTo>
                <a:cubicBezTo>
                  <a:pt x="254344" y="9360"/>
                  <a:pt x="266700" y="14817"/>
                  <a:pt x="279400" y="19050"/>
                </a:cubicBezTo>
                <a:cubicBezTo>
                  <a:pt x="285750" y="21167"/>
                  <a:pt x="291757" y="25400"/>
                  <a:pt x="298450" y="25400"/>
                </a:cubicBezTo>
                <a:lnTo>
                  <a:pt x="317500" y="25400"/>
                </a:ln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94" name="Freeform 393"/>
          <p:cNvSpPr/>
          <p:nvPr/>
        </p:nvSpPr>
        <p:spPr>
          <a:xfrm>
            <a:off x="18942050" y="11461750"/>
            <a:ext cx="76200" cy="260350"/>
          </a:xfrm>
          <a:custGeom>
            <a:avLst/>
            <a:gdLst>
              <a:gd name="connsiteX0" fmla="*/ 0 w 76200"/>
              <a:gd name="connsiteY0" fmla="*/ 0 h 260350"/>
              <a:gd name="connsiteX1" fmla="*/ 6350 w 76200"/>
              <a:gd name="connsiteY1" fmla="*/ 19050 h 260350"/>
              <a:gd name="connsiteX2" fmla="*/ 31750 w 76200"/>
              <a:gd name="connsiteY2" fmla="*/ 57150 h 260350"/>
              <a:gd name="connsiteX3" fmla="*/ 44450 w 76200"/>
              <a:gd name="connsiteY3" fmla="*/ 95250 h 260350"/>
              <a:gd name="connsiteX4" fmla="*/ 57150 w 76200"/>
              <a:gd name="connsiteY4" fmla="*/ 146050 h 260350"/>
              <a:gd name="connsiteX5" fmla="*/ 69850 w 76200"/>
              <a:gd name="connsiteY5" fmla="*/ 184150 h 260350"/>
              <a:gd name="connsiteX6" fmla="*/ 76200 w 76200"/>
              <a:gd name="connsiteY6" fmla="*/ 203200 h 260350"/>
              <a:gd name="connsiteX7" fmla="*/ 76200 w 76200"/>
              <a:gd name="connsiteY7" fmla="*/ 2603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0" h="260350">
                <a:moveTo>
                  <a:pt x="0" y="0"/>
                </a:moveTo>
                <a:cubicBezTo>
                  <a:pt x="2117" y="6350"/>
                  <a:pt x="3099" y="13199"/>
                  <a:pt x="6350" y="19050"/>
                </a:cubicBezTo>
                <a:cubicBezTo>
                  <a:pt x="13763" y="32393"/>
                  <a:pt x="26923" y="42670"/>
                  <a:pt x="31750" y="57150"/>
                </a:cubicBezTo>
                <a:cubicBezTo>
                  <a:pt x="35983" y="69850"/>
                  <a:pt x="41203" y="82263"/>
                  <a:pt x="44450" y="95250"/>
                </a:cubicBezTo>
                <a:cubicBezTo>
                  <a:pt x="48683" y="112183"/>
                  <a:pt x="51630" y="129491"/>
                  <a:pt x="57150" y="146050"/>
                </a:cubicBezTo>
                <a:lnTo>
                  <a:pt x="69850" y="184150"/>
                </a:lnTo>
                <a:cubicBezTo>
                  <a:pt x="71967" y="190500"/>
                  <a:pt x="76200" y="196507"/>
                  <a:pt x="76200" y="203200"/>
                </a:cubicBezTo>
                <a:lnTo>
                  <a:pt x="76200" y="260350"/>
                </a:ln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95" name="Freeform 394"/>
          <p:cNvSpPr/>
          <p:nvPr/>
        </p:nvSpPr>
        <p:spPr>
          <a:xfrm>
            <a:off x="17506950" y="11506200"/>
            <a:ext cx="127000" cy="79547"/>
          </a:xfrm>
          <a:custGeom>
            <a:avLst/>
            <a:gdLst>
              <a:gd name="connsiteX0" fmla="*/ 0 w 127000"/>
              <a:gd name="connsiteY0" fmla="*/ 0 h 79547"/>
              <a:gd name="connsiteX1" fmla="*/ 19050 w 127000"/>
              <a:gd name="connsiteY1" fmla="*/ 38100 h 79547"/>
              <a:gd name="connsiteX2" fmla="*/ 63500 w 127000"/>
              <a:gd name="connsiteY2" fmla="*/ 50800 h 79547"/>
              <a:gd name="connsiteX3" fmla="*/ 76200 w 127000"/>
              <a:gd name="connsiteY3" fmla="*/ 69850 h 79547"/>
              <a:gd name="connsiteX4" fmla="*/ 127000 w 127000"/>
              <a:gd name="connsiteY4" fmla="*/ 76200 h 7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79547">
                <a:moveTo>
                  <a:pt x="0" y="0"/>
                </a:moveTo>
                <a:cubicBezTo>
                  <a:pt x="4183" y="12549"/>
                  <a:pt x="7859" y="29148"/>
                  <a:pt x="19050" y="38100"/>
                </a:cubicBezTo>
                <a:cubicBezTo>
                  <a:pt x="23191" y="41413"/>
                  <a:pt x="61841" y="50385"/>
                  <a:pt x="63500" y="50800"/>
                </a:cubicBezTo>
                <a:cubicBezTo>
                  <a:pt x="67733" y="57150"/>
                  <a:pt x="70241" y="65082"/>
                  <a:pt x="76200" y="69850"/>
                </a:cubicBezTo>
                <a:cubicBezTo>
                  <a:pt x="88321" y="79547"/>
                  <a:pt x="115387" y="76200"/>
                  <a:pt x="127000" y="76200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96" name="Freeform 395"/>
          <p:cNvSpPr/>
          <p:nvPr/>
        </p:nvSpPr>
        <p:spPr>
          <a:xfrm>
            <a:off x="18757900" y="11322050"/>
            <a:ext cx="184150" cy="139700"/>
          </a:xfrm>
          <a:custGeom>
            <a:avLst/>
            <a:gdLst>
              <a:gd name="connsiteX0" fmla="*/ 0 w 184150"/>
              <a:gd name="connsiteY0" fmla="*/ 0 h 139700"/>
              <a:gd name="connsiteX1" fmla="*/ 19050 w 184150"/>
              <a:gd name="connsiteY1" fmla="*/ 6350 h 139700"/>
              <a:gd name="connsiteX2" fmla="*/ 57150 w 184150"/>
              <a:gd name="connsiteY2" fmla="*/ 31750 h 139700"/>
              <a:gd name="connsiteX3" fmla="*/ 101600 w 184150"/>
              <a:gd name="connsiteY3" fmla="*/ 82550 h 139700"/>
              <a:gd name="connsiteX4" fmla="*/ 120650 w 184150"/>
              <a:gd name="connsiteY4" fmla="*/ 101600 h 139700"/>
              <a:gd name="connsiteX5" fmla="*/ 158750 w 184150"/>
              <a:gd name="connsiteY5" fmla="*/ 127000 h 139700"/>
              <a:gd name="connsiteX6" fmla="*/ 184150 w 184150"/>
              <a:gd name="connsiteY6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0" h="139700">
                <a:moveTo>
                  <a:pt x="0" y="0"/>
                </a:moveTo>
                <a:cubicBezTo>
                  <a:pt x="6350" y="2117"/>
                  <a:pt x="13199" y="3099"/>
                  <a:pt x="19050" y="6350"/>
                </a:cubicBezTo>
                <a:cubicBezTo>
                  <a:pt x="32393" y="13763"/>
                  <a:pt x="57150" y="31750"/>
                  <a:pt x="57150" y="31750"/>
                </a:cubicBezTo>
                <a:cubicBezTo>
                  <a:pt x="102658" y="100013"/>
                  <a:pt x="61912" y="49477"/>
                  <a:pt x="101600" y="82550"/>
                </a:cubicBezTo>
                <a:cubicBezTo>
                  <a:pt x="108499" y="88299"/>
                  <a:pt x="113561" y="96087"/>
                  <a:pt x="120650" y="101600"/>
                </a:cubicBezTo>
                <a:cubicBezTo>
                  <a:pt x="132698" y="110971"/>
                  <a:pt x="144270" y="122173"/>
                  <a:pt x="158750" y="127000"/>
                </a:cubicBezTo>
                <a:cubicBezTo>
                  <a:pt x="180640" y="134297"/>
                  <a:pt x="173067" y="128617"/>
                  <a:pt x="184150" y="139700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97" name="Freeform 396"/>
          <p:cNvSpPr/>
          <p:nvPr/>
        </p:nvSpPr>
        <p:spPr>
          <a:xfrm>
            <a:off x="17291050" y="11456621"/>
            <a:ext cx="210497" cy="113079"/>
          </a:xfrm>
          <a:custGeom>
            <a:avLst/>
            <a:gdLst>
              <a:gd name="connsiteX0" fmla="*/ 0 w 210497"/>
              <a:gd name="connsiteY0" fmla="*/ 113079 h 113079"/>
              <a:gd name="connsiteX1" fmla="*/ 31750 w 210497"/>
              <a:gd name="connsiteY1" fmla="*/ 74979 h 113079"/>
              <a:gd name="connsiteX2" fmla="*/ 50800 w 210497"/>
              <a:gd name="connsiteY2" fmla="*/ 62279 h 113079"/>
              <a:gd name="connsiteX3" fmla="*/ 69850 w 210497"/>
              <a:gd name="connsiteY3" fmla="*/ 43229 h 113079"/>
              <a:gd name="connsiteX4" fmla="*/ 107950 w 210497"/>
              <a:gd name="connsiteY4" fmla="*/ 17829 h 113079"/>
              <a:gd name="connsiteX5" fmla="*/ 209550 w 210497"/>
              <a:gd name="connsiteY5" fmla="*/ 43229 h 113079"/>
              <a:gd name="connsiteX6" fmla="*/ 209550 w 210497"/>
              <a:gd name="connsiteY6" fmla="*/ 49579 h 11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497" h="113079">
                <a:moveTo>
                  <a:pt x="0" y="113079"/>
                </a:moveTo>
                <a:cubicBezTo>
                  <a:pt x="12487" y="94348"/>
                  <a:pt x="13415" y="90258"/>
                  <a:pt x="31750" y="74979"/>
                </a:cubicBezTo>
                <a:cubicBezTo>
                  <a:pt x="37613" y="70093"/>
                  <a:pt x="44937" y="67165"/>
                  <a:pt x="50800" y="62279"/>
                </a:cubicBezTo>
                <a:cubicBezTo>
                  <a:pt x="57699" y="56530"/>
                  <a:pt x="62761" y="48742"/>
                  <a:pt x="69850" y="43229"/>
                </a:cubicBezTo>
                <a:cubicBezTo>
                  <a:pt x="81898" y="33858"/>
                  <a:pt x="107950" y="17829"/>
                  <a:pt x="107950" y="17829"/>
                </a:cubicBezTo>
                <a:cubicBezTo>
                  <a:pt x="175013" y="22619"/>
                  <a:pt x="187936" y="0"/>
                  <a:pt x="209550" y="43229"/>
                </a:cubicBezTo>
                <a:cubicBezTo>
                  <a:pt x="210497" y="45122"/>
                  <a:pt x="209550" y="47462"/>
                  <a:pt x="209550" y="49579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98" name="Freeform 397"/>
          <p:cNvSpPr/>
          <p:nvPr/>
        </p:nvSpPr>
        <p:spPr>
          <a:xfrm>
            <a:off x="17627600" y="11582400"/>
            <a:ext cx="241300" cy="82550"/>
          </a:xfrm>
          <a:custGeom>
            <a:avLst/>
            <a:gdLst>
              <a:gd name="connsiteX0" fmla="*/ 0 w 241300"/>
              <a:gd name="connsiteY0" fmla="*/ 0 h 82550"/>
              <a:gd name="connsiteX1" fmla="*/ 69850 w 241300"/>
              <a:gd name="connsiteY1" fmla="*/ 12700 h 82550"/>
              <a:gd name="connsiteX2" fmla="*/ 88900 w 241300"/>
              <a:gd name="connsiteY2" fmla="*/ 25400 h 82550"/>
              <a:gd name="connsiteX3" fmla="*/ 139700 w 241300"/>
              <a:gd name="connsiteY3" fmla="*/ 38100 h 82550"/>
              <a:gd name="connsiteX4" fmla="*/ 177800 w 241300"/>
              <a:gd name="connsiteY4" fmla="*/ 44450 h 82550"/>
              <a:gd name="connsiteX5" fmla="*/ 215900 w 241300"/>
              <a:gd name="connsiteY5" fmla="*/ 57150 h 82550"/>
              <a:gd name="connsiteX6" fmla="*/ 241300 w 241300"/>
              <a:gd name="connsiteY6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00" h="82550">
                <a:moveTo>
                  <a:pt x="0" y="0"/>
                </a:moveTo>
                <a:cubicBezTo>
                  <a:pt x="4280" y="713"/>
                  <a:pt x="62750" y="10037"/>
                  <a:pt x="69850" y="12700"/>
                </a:cubicBezTo>
                <a:cubicBezTo>
                  <a:pt x="76996" y="15380"/>
                  <a:pt x="82074" y="21987"/>
                  <a:pt x="88900" y="25400"/>
                </a:cubicBezTo>
                <a:cubicBezTo>
                  <a:pt x="101489" y="31695"/>
                  <a:pt x="128314" y="36030"/>
                  <a:pt x="139700" y="38100"/>
                </a:cubicBezTo>
                <a:cubicBezTo>
                  <a:pt x="152368" y="40403"/>
                  <a:pt x="165309" y="41327"/>
                  <a:pt x="177800" y="44450"/>
                </a:cubicBezTo>
                <a:cubicBezTo>
                  <a:pt x="190787" y="47697"/>
                  <a:pt x="215900" y="57150"/>
                  <a:pt x="215900" y="57150"/>
                </a:cubicBezTo>
                <a:lnTo>
                  <a:pt x="241300" y="82550"/>
                </a:ln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399" name="Freeform 398"/>
          <p:cNvSpPr/>
          <p:nvPr/>
        </p:nvSpPr>
        <p:spPr>
          <a:xfrm>
            <a:off x="18021300" y="11423650"/>
            <a:ext cx="412750" cy="292100"/>
          </a:xfrm>
          <a:custGeom>
            <a:avLst/>
            <a:gdLst>
              <a:gd name="connsiteX0" fmla="*/ 0 w 412750"/>
              <a:gd name="connsiteY0" fmla="*/ 292100 h 292100"/>
              <a:gd name="connsiteX1" fmla="*/ 82550 w 412750"/>
              <a:gd name="connsiteY1" fmla="*/ 279400 h 292100"/>
              <a:gd name="connsiteX2" fmla="*/ 101600 w 412750"/>
              <a:gd name="connsiteY2" fmla="*/ 266700 h 292100"/>
              <a:gd name="connsiteX3" fmla="*/ 152400 w 412750"/>
              <a:gd name="connsiteY3" fmla="*/ 209550 h 292100"/>
              <a:gd name="connsiteX4" fmla="*/ 171450 w 412750"/>
              <a:gd name="connsiteY4" fmla="*/ 203200 h 292100"/>
              <a:gd name="connsiteX5" fmla="*/ 184150 w 412750"/>
              <a:gd name="connsiteY5" fmla="*/ 184150 h 292100"/>
              <a:gd name="connsiteX6" fmla="*/ 222250 w 412750"/>
              <a:gd name="connsiteY6" fmla="*/ 152400 h 292100"/>
              <a:gd name="connsiteX7" fmla="*/ 254000 w 412750"/>
              <a:gd name="connsiteY7" fmla="*/ 114300 h 292100"/>
              <a:gd name="connsiteX8" fmla="*/ 292100 w 412750"/>
              <a:gd name="connsiteY8" fmla="*/ 88900 h 292100"/>
              <a:gd name="connsiteX9" fmla="*/ 304800 w 412750"/>
              <a:gd name="connsiteY9" fmla="*/ 69850 h 292100"/>
              <a:gd name="connsiteX10" fmla="*/ 342900 w 412750"/>
              <a:gd name="connsiteY10" fmla="*/ 44450 h 292100"/>
              <a:gd name="connsiteX11" fmla="*/ 374650 w 412750"/>
              <a:gd name="connsiteY11" fmla="*/ 12700 h 292100"/>
              <a:gd name="connsiteX12" fmla="*/ 412750 w 412750"/>
              <a:gd name="connsiteY12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2750" h="292100">
                <a:moveTo>
                  <a:pt x="0" y="292100"/>
                </a:moveTo>
                <a:cubicBezTo>
                  <a:pt x="18212" y="290279"/>
                  <a:pt x="59665" y="290842"/>
                  <a:pt x="82550" y="279400"/>
                </a:cubicBezTo>
                <a:cubicBezTo>
                  <a:pt x="89376" y="275987"/>
                  <a:pt x="95250" y="270933"/>
                  <a:pt x="101600" y="266700"/>
                </a:cubicBezTo>
                <a:cubicBezTo>
                  <a:pt x="113701" y="248548"/>
                  <a:pt x="133759" y="215764"/>
                  <a:pt x="152400" y="209550"/>
                </a:cubicBezTo>
                <a:lnTo>
                  <a:pt x="171450" y="203200"/>
                </a:lnTo>
                <a:cubicBezTo>
                  <a:pt x="175683" y="196850"/>
                  <a:pt x="179264" y="190013"/>
                  <a:pt x="184150" y="184150"/>
                </a:cubicBezTo>
                <a:cubicBezTo>
                  <a:pt x="199429" y="165815"/>
                  <a:pt x="203519" y="164887"/>
                  <a:pt x="222250" y="152400"/>
                </a:cubicBezTo>
                <a:cubicBezTo>
                  <a:pt x="233539" y="135467"/>
                  <a:pt x="237076" y="127463"/>
                  <a:pt x="254000" y="114300"/>
                </a:cubicBezTo>
                <a:cubicBezTo>
                  <a:pt x="266048" y="104929"/>
                  <a:pt x="292100" y="88900"/>
                  <a:pt x="292100" y="88900"/>
                </a:cubicBezTo>
                <a:cubicBezTo>
                  <a:pt x="296333" y="82550"/>
                  <a:pt x="299057" y="74876"/>
                  <a:pt x="304800" y="69850"/>
                </a:cubicBezTo>
                <a:cubicBezTo>
                  <a:pt x="316287" y="59799"/>
                  <a:pt x="342900" y="44450"/>
                  <a:pt x="342900" y="44450"/>
                </a:cubicBezTo>
                <a:cubicBezTo>
                  <a:pt x="354486" y="27071"/>
                  <a:pt x="354597" y="21612"/>
                  <a:pt x="374650" y="12700"/>
                </a:cubicBezTo>
                <a:cubicBezTo>
                  <a:pt x="386883" y="7263"/>
                  <a:pt x="412750" y="0"/>
                  <a:pt x="412750" y="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400" name="Freeform 399"/>
          <p:cNvSpPr/>
          <p:nvPr/>
        </p:nvSpPr>
        <p:spPr>
          <a:xfrm>
            <a:off x="19329400" y="12014200"/>
            <a:ext cx="83219" cy="101600"/>
          </a:xfrm>
          <a:custGeom>
            <a:avLst/>
            <a:gdLst>
              <a:gd name="connsiteX0" fmla="*/ 0 w 83219"/>
              <a:gd name="connsiteY0" fmla="*/ 0 h 101600"/>
              <a:gd name="connsiteX1" fmla="*/ 19050 w 83219"/>
              <a:gd name="connsiteY1" fmla="*/ 12700 h 101600"/>
              <a:gd name="connsiteX2" fmla="*/ 50800 w 83219"/>
              <a:gd name="connsiteY2" fmla="*/ 44450 h 101600"/>
              <a:gd name="connsiteX3" fmla="*/ 57150 w 83219"/>
              <a:gd name="connsiteY3" fmla="*/ 63500 h 101600"/>
              <a:gd name="connsiteX4" fmla="*/ 76200 w 83219"/>
              <a:gd name="connsiteY4" fmla="*/ 76200 h 101600"/>
              <a:gd name="connsiteX5" fmla="*/ 82550 w 83219"/>
              <a:gd name="connsiteY5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19" h="101600">
                <a:moveTo>
                  <a:pt x="0" y="0"/>
                </a:moveTo>
                <a:cubicBezTo>
                  <a:pt x="6350" y="4233"/>
                  <a:pt x="13654" y="7304"/>
                  <a:pt x="19050" y="12700"/>
                </a:cubicBezTo>
                <a:cubicBezTo>
                  <a:pt x="61383" y="55033"/>
                  <a:pt x="0" y="10583"/>
                  <a:pt x="50800" y="44450"/>
                </a:cubicBezTo>
                <a:cubicBezTo>
                  <a:pt x="52917" y="50800"/>
                  <a:pt x="52969" y="58273"/>
                  <a:pt x="57150" y="63500"/>
                </a:cubicBezTo>
                <a:cubicBezTo>
                  <a:pt x="61918" y="69459"/>
                  <a:pt x="71432" y="70241"/>
                  <a:pt x="76200" y="76200"/>
                </a:cubicBezTo>
                <a:cubicBezTo>
                  <a:pt x="83219" y="84974"/>
                  <a:pt x="82550" y="92441"/>
                  <a:pt x="82550" y="101600"/>
                </a:cubicBezTo>
              </a:path>
            </a:pathLst>
          </a:custGeom>
          <a:ln w="101600">
            <a:solidFill>
              <a:srgbClr val="FF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401" name="Freeform 400"/>
          <p:cNvSpPr/>
          <p:nvPr/>
        </p:nvSpPr>
        <p:spPr>
          <a:xfrm>
            <a:off x="19138900" y="11918950"/>
            <a:ext cx="181610" cy="107950"/>
          </a:xfrm>
          <a:custGeom>
            <a:avLst/>
            <a:gdLst>
              <a:gd name="connsiteX0" fmla="*/ 0 w 181610"/>
              <a:gd name="connsiteY0" fmla="*/ 0 h 107950"/>
              <a:gd name="connsiteX1" fmla="*/ 12700 w 181610"/>
              <a:gd name="connsiteY1" fmla="*/ 19050 h 107950"/>
              <a:gd name="connsiteX2" fmla="*/ 82550 w 181610"/>
              <a:gd name="connsiteY2" fmla="*/ 44450 h 107950"/>
              <a:gd name="connsiteX3" fmla="*/ 101600 w 181610"/>
              <a:gd name="connsiteY3" fmla="*/ 57150 h 107950"/>
              <a:gd name="connsiteX4" fmla="*/ 139700 w 181610"/>
              <a:gd name="connsiteY4" fmla="*/ 69850 h 107950"/>
              <a:gd name="connsiteX5" fmla="*/ 158750 w 181610"/>
              <a:gd name="connsiteY5" fmla="*/ 82550 h 107950"/>
              <a:gd name="connsiteX6" fmla="*/ 177800 w 181610"/>
              <a:gd name="connsiteY6" fmla="*/ 88900 h 107950"/>
              <a:gd name="connsiteX7" fmla="*/ 177800 w 181610"/>
              <a:gd name="connsiteY7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610" h="107950">
                <a:moveTo>
                  <a:pt x="0" y="0"/>
                </a:moveTo>
                <a:cubicBezTo>
                  <a:pt x="4233" y="6350"/>
                  <a:pt x="7304" y="13654"/>
                  <a:pt x="12700" y="19050"/>
                </a:cubicBezTo>
                <a:cubicBezTo>
                  <a:pt x="30882" y="37232"/>
                  <a:pt x="59054" y="39751"/>
                  <a:pt x="82550" y="44450"/>
                </a:cubicBezTo>
                <a:cubicBezTo>
                  <a:pt x="88900" y="48683"/>
                  <a:pt x="94626" y="54050"/>
                  <a:pt x="101600" y="57150"/>
                </a:cubicBezTo>
                <a:cubicBezTo>
                  <a:pt x="113833" y="62587"/>
                  <a:pt x="128561" y="62424"/>
                  <a:pt x="139700" y="69850"/>
                </a:cubicBezTo>
                <a:cubicBezTo>
                  <a:pt x="146050" y="74083"/>
                  <a:pt x="151924" y="79137"/>
                  <a:pt x="158750" y="82550"/>
                </a:cubicBezTo>
                <a:cubicBezTo>
                  <a:pt x="164737" y="85543"/>
                  <a:pt x="173784" y="83545"/>
                  <a:pt x="177800" y="88900"/>
                </a:cubicBezTo>
                <a:cubicBezTo>
                  <a:pt x="181610" y="93980"/>
                  <a:pt x="177800" y="101600"/>
                  <a:pt x="177800" y="10795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402" name="Freeform 401"/>
          <p:cNvSpPr/>
          <p:nvPr/>
        </p:nvSpPr>
        <p:spPr>
          <a:xfrm>
            <a:off x="19399250" y="12122150"/>
            <a:ext cx="82550" cy="82550"/>
          </a:xfrm>
          <a:custGeom>
            <a:avLst/>
            <a:gdLst>
              <a:gd name="connsiteX0" fmla="*/ 0 w 82550"/>
              <a:gd name="connsiteY0" fmla="*/ 0 h 82550"/>
              <a:gd name="connsiteX1" fmla="*/ 12700 w 82550"/>
              <a:gd name="connsiteY1" fmla="*/ 19050 h 82550"/>
              <a:gd name="connsiteX2" fmla="*/ 25400 w 82550"/>
              <a:gd name="connsiteY2" fmla="*/ 57150 h 82550"/>
              <a:gd name="connsiteX3" fmla="*/ 44450 w 82550"/>
              <a:gd name="connsiteY3" fmla="*/ 69850 h 82550"/>
              <a:gd name="connsiteX4" fmla="*/ 82550 w 82550"/>
              <a:gd name="connsiteY4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82550">
                <a:moveTo>
                  <a:pt x="0" y="0"/>
                </a:moveTo>
                <a:cubicBezTo>
                  <a:pt x="4233" y="6350"/>
                  <a:pt x="9600" y="12076"/>
                  <a:pt x="12700" y="19050"/>
                </a:cubicBezTo>
                <a:cubicBezTo>
                  <a:pt x="18137" y="31283"/>
                  <a:pt x="14261" y="49724"/>
                  <a:pt x="25400" y="57150"/>
                </a:cubicBezTo>
                <a:cubicBezTo>
                  <a:pt x="31750" y="61383"/>
                  <a:pt x="37476" y="66750"/>
                  <a:pt x="44450" y="69850"/>
                </a:cubicBezTo>
                <a:cubicBezTo>
                  <a:pt x="56683" y="75287"/>
                  <a:pt x="82550" y="82550"/>
                  <a:pt x="82550" y="82550"/>
                </a:cubicBezTo>
              </a:path>
            </a:pathLst>
          </a:custGeom>
          <a:ln w="101600">
            <a:solidFill>
              <a:srgbClr val="FFFF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403" name="Freeform 402"/>
          <p:cNvSpPr/>
          <p:nvPr/>
        </p:nvSpPr>
        <p:spPr>
          <a:xfrm>
            <a:off x="19024600" y="11741150"/>
            <a:ext cx="114300" cy="171450"/>
          </a:xfrm>
          <a:custGeom>
            <a:avLst/>
            <a:gdLst>
              <a:gd name="connsiteX0" fmla="*/ 0 w 114300"/>
              <a:gd name="connsiteY0" fmla="*/ 0 h 171450"/>
              <a:gd name="connsiteX1" fmla="*/ 38100 w 114300"/>
              <a:gd name="connsiteY1" fmla="*/ 19050 h 171450"/>
              <a:gd name="connsiteX2" fmla="*/ 57150 w 114300"/>
              <a:gd name="connsiteY2" fmla="*/ 57150 h 171450"/>
              <a:gd name="connsiteX3" fmla="*/ 69850 w 114300"/>
              <a:gd name="connsiteY3" fmla="*/ 76200 h 171450"/>
              <a:gd name="connsiteX4" fmla="*/ 76200 w 114300"/>
              <a:gd name="connsiteY4" fmla="*/ 95250 h 171450"/>
              <a:gd name="connsiteX5" fmla="*/ 95250 w 114300"/>
              <a:gd name="connsiteY5" fmla="*/ 107950 h 171450"/>
              <a:gd name="connsiteX6" fmla="*/ 107950 w 114300"/>
              <a:gd name="connsiteY6" fmla="*/ 152400 h 171450"/>
              <a:gd name="connsiteX7" fmla="*/ 114300 w 114300"/>
              <a:gd name="connsiteY7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" h="171450">
                <a:moveTo>
                  <a:pt x="0" y="0"/>
                </a:moveTo>
                <a:cubicBezTo>
                  <a:pt x="15494" y="5165"/>
                  <a:pt x="25790" y="6740"/>
                  <a:pt x="38100" y="19050"/>
                </a:cubicBezTo>
                <a:cubicBezTo>
                  <a:pt x="56298" y="37248"/>
                  <a:pt x="46821" y="36492"/>
                  <a:pt x="57150" y="57150"/>
                </a:cubicBezTo>
                <a:cubicBezTo>
                  <a:pt x="60563" y="63976"/>
                  <a:pt x="66437" y="69374"/>
                  <a:pt x="69850" y="76200"/>
                </a:cubicBezTo>
                <a:cubicBezTo>
                  <a:pt x="72843" y="82187"/>
                  <a:pt x="72019" y="90023"/>
                  <a:pt x="76200" y="95250"/>
                </a:cubicBezTo>
                <a:cubicBezTo>
                  <a:pt x="80968" y="101209"/>
                  <a:pt x="88900" y="103717"/>
                  <a:pt x="95250" y="107950"/>
                </a:cubicBezTo>
                <a:cubicBezTo>
                  <a:pt x="110475" y="153625"/>
                  <a:pt x="92003" y="96586"/>
                  <a:pt x="107950" y="152400"/>
                </a:cubicBezTo>
                <a:cubicBezTo>
                  <a:pt x="109789" y="158836"/>
                  <a:pt x="114300" y="171450"/>
                  <a:pt x="114300" y="17145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  <p:sp>
        <p:nvSpPr>
          <p:cNvPr id="404" name="Freeform 403"/>
          <p:cNvSpPr/>
          <p:nvPr/>
        </p:nvSpPr>
        <p:spPr>
          <a:xfrm>
            <a:off x="19431000" y="12268200"/>
            <a:ext cx="120650" cy="127000"/>
          </a:xfrm>
          <a:custGeom>
            <a:avLst/>
            <a:gdLst>
              <a:gd name="connsiteX0" fmla="*/ 0 w 76200"/>
              <a:gd name="connsiteY0" fmla="*/ 0 h 101600"/>
              <a:gd name="connsiteX1" fmla="*/ 25400 w 76200"/>
              <a:gd name="connsiteY1" fmla="*/ 6350 h 101600"/>
              <a:gd name="connsiteX2" fmla="*/ 57150 w 76200"/>
              <a:gd name="connsiteY2" fmla="*/ 63500 h 101600"/>
              <a:gd name="connsiteX3" fmla="*/ 69850 w 76200"/>
              <a:gd name="connsiteY3" fmla="*/ 82550 h 101600"/>
              <a:gd name="connsiteX4" fmla="*/ 76200 w 76200"/>
              <a:gd name="connsiteY4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101600">
                <a:moveTo>
                  <a:pt x="0" y="0"/>
                </a:moveTo>
                <a:cubicBezTo>
                  <a:pt x="8467" y="2117"/>
                  <a:pt x="18832" y="603"/>
                  <a:pt x="25400" y="6350"/>
                </a:cubicBezTo>
                <a:cubicBezTo>
                  <a:pt x="60994" y="37495"/>
                  <a:pt x="43131" y="35462"/>
                  <a:pt x="57150" y="63500"/>
                </a:cubicBezTo>
                <a:cubicBezTo>
                  <a:pt x="60563" y="70326"/>
                  <a:pt x="66437" y="75724"/>
                  <a:pt x="69850" y="82550"/>
                </a:cubicBezTo>
                <a:cubicBezTo>
                  <a:pt x="72843" y="88537"/>
                  <a:pt x="76200" y="101600"/>
                  <a:pt x="76200" y="101600"/>
                </a:cubicBezTo>
              </a:path>
            </a:pathLst>
          </a:custGeom>
          <a:ln w="101600">
            <a:solidFill>
              <a:srgbClr val="00B05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67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Farinelli</dc:creator>
  <cp:lastModifiedBy>Brian Williams</cp:lastModifiedBy>
  <cp:revision>197</cp:revision>
  <dcterms:created xsi:type="dcterms:W3CDTF">2015-03-12T14:14:53Z</dcterms:created>
  <dcterms:modified xsi:type="dcterms:W3CDTF">2019-11-06T04:36:09Z</dcterms:modified>
</cp:coreProperties>
</file>